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60E90-8AF2-41C4-B21D-D1AE3C50A8A4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48D1C02-B1FE-441B-8CF1-D55C307924FF}">
      <dgm:prSet phldrT="[Texto]" phldr="1"/>
      <dgm:spPr/>
      <dgm:t>
        <a:bodyPr/>
        <a:lstStyle/>
        <a:p>
          <a:endParaRPr lang="es-ES" dirty="0"/>
        </a:p>
      </dgm:t>
    </dgm:pt>
    <dgm:pt modelId="{28EC07B6-9A0C-4904-A5FB-32719E80B835}" type="parTrans" cxnId="{135A50E8-7BD8-46D4-9037-81742AA28802}">
      <dgm:prSet/>
      <dgm:spPr/>
      <dgm:t>
        <a:bodyPr/>
        <a:lstStyle/>
        <a:p>
          <a:endParaRPr lang="es-ES"/>
        </a:p>
      </dgm:t>
    </dgm:pt>
    <dgm:pt modelId="{E0A16D20-234F-40AD-AD54-0210A4C46C94}" type="sibTrans" cxnId="{135A50E8-7BD8-46D4-9037-81742AA28802}">
      <dgm:prSet/>
      <dgm:spPr/>
      <dgm:t>
        <a:bodyPr/>
        <a:lstStyle/>
        <a:p>
          <a:endParaRPr lang="es-ES"/>
        </a:p>
      </dgm:t>
    </dgm:pt>
    <dgm:pt modelId="{E94106BA-CFF6-4B6A-B8B6-F4B6093043A6}">
      <dgm:prSet phldrT="[Texto]" custT="1"/>
      <dgm:spPr/>
      <dgm:t>
        <a:bodyPr/>
        <a:lstStyle/>
        <a:p>
          <a:r>
            <a:rPr lang="es-ES" sz="3200" dirty="0" smtClean="0"/>
            <a:t>UE </a:t>
          </a:r>
          <a:endParaRPr lang="es-ES" sz="3200" dirty="0"/>
        </a:p>
      </dgm:t>
    </dgm:pt>
    <dgm:pt modelId="{8C3D1BD2-3922-487E-B147-16F81769D40C}" type="parTrans" cxnId="{DCF1A572-5A4C-4FED-BBFF-CE36B4DBCC1C}">
      <dgm:prSet/>
      <dgm:spPr/>
      <dgm:t>
        <a:bodyPr/>
        <a:lstStyle/>
        <a:p>
          <a:endParaRPr lang="es-ES"/>
        </a:p>
      </dgm:t>
    </dgm:pt>
    <dgm:pt modelId="{E3DEE3B8-47C6-46E0-9BE3-4F72CCF8B517}" type="sibTrans" cxnId="{DCF1A572-5A4C-4FED-BBFF-CE36B4DBCC1C}">
      <dgm:prSet/>
      <dgm:spPr/>
      <dgm:t>
        <a:bodyPr/>
        <a:lstStyle/>
        <a:p>
          <a:endParaRPr lang="es-ES"/>
        </a:p>
      </dgm:t>
    </dgm:pt>
    <dgm:pt modelId="{3F4FD4F1-93AC-48F4-9DD4-9E43E5C46D89}">
      <dgm:prSet phldrT="[Texto]" phldr="1"/>
      <dgm:spPr/>
      <dgm:t>
        <a:bodyPr/>
        <a:lstStyle/>
        <a:p>
          <a:endParaRPr lang="es-ES"/>
        </a:p>
      </dgm:t>
    </dgm:pt>
    <dgm:pt modelId="{DD1210BC-4DBA-42BD-B0D3-A18D082F23AA}" type="parTrans" cxnId="{79AA33DF-E6AB-473F-A476-14DEFA6BAACB}">
      <dgm:prSet/>
      <dgm:spPr/>
      <dgm:t>
        <a:bodyPr/>
        <a:lstStyle/>
        <a:p>
          <a:endParaRPr lang="es-ES"/>
        </a:p>
      </dgm:t>
    </dgm:pt>
    <dgm:pt modelId="{16E634EB-C5A8-4915-BB88-64BBC24476F1}" type="sibTrans" cxnId="{79AA33DF-E6AB-473F-A476-14DEFA6BAACB}">
      <dgm:prSet/>
      <dgm:spPr/>
      <dgm:t>
        <a:bodyPr/>
        <a:lstStyle/>
        <a:p>
          <a:endParaRPr lang="es-ES"/>
        </a:p>
      </dgm:t>
    </dgm:pt>
    <dgm:pt modelId="{F7885797-50FC-457B-9BEE-2905910A6E97}">
      <dgm:prSet phldrT="[Texto]" custT="1"/>
      <dgm:spPr/>
      <dgm:t>
        <a:bodyPr/>
        <a:lstStyle/>
        <a:p>
          <a:r>
            <a:rPr lang="es-ES" sz="3600" dirty="0" smtClean="0"/>
            <a:t>ONU</a:t>
          </a:r>
          <a:endParaRPr lang="es-ES" sz="6500" dirty="0"/>
        </a:p>
      </dgm:t>
    </dgm:pt>
    <dgm:pt modelId="{DDB339D9-D8DC-46A6-ACB3-6CACB94BA62E}" type="parTrans" cxnId="{9F198BF7-C20D-425E-B466-71B16CA896F4}">
      <dgm:prSet/>
      <dgm:spPr/>
      <dgm:t>
        <a:bodyPr/>
        <a:lstStyle/>
        <a:p>
          <a:endParaRPr lang="es-ES"/>
        </a:p>
      </dgm:t>
    </dgm:pt>
    <dgm:pt modelId="{1BECEED7-E9CB-410F-83F3-AF9822A4F07F}" type="sibTrans" cxnId="{9F198BF7-C20D-425E-B466-71B16CA896F4}">
      <dgm:prSet/>
      <dgm:spPr/>
      <dgm:t>
        <a:bodyPr/>
        <a:lstStyle/>
        <a:p>
          <a:endParaRPr lang="es-ES"/>
        </a:p>
      </dgm:t>
    </dgm:pt>
    <dgm:pt modelId="{96BB1B70-2034-4460-A4AC-E97730753828}">
      <dgm:prSet phldrT="[Texto]" custT="1"/>
      <dgm:spPr/>
      <dgm:t>
        <a:bodyPr/>
        <a:lstStyle/>
        <a:p>
          <a:r>
            <a:rPr lang="es-ES" sz="3200" dirty="0" smtClean="0"/>
            <a:t>cesión de soberanía</a:t>
          </a:r>
          <a:endParaRPr lang="es-ES" sz="3200" dirty="0"/>
        </a:p>
      </dgm:t>
    </dgm:pt>
    <dgm:pt modelId="{E14F9BB7-D7CA-4CEF-BD66-C369CBE2411A}" type="parTrans" cxnId="{667A2E0E-57F8-420A-98EE-5F67181B2F0D}">
      <dgm:prSet/>
      <dgm:spPr/>
      <dgm:t>
        <a:bodyPr/>
        <a:lstStyle/>
        <a:p>
          <a:endParaRPr lang="es-ES"/>
        </a:p>
      </dgm:t>
    </dgm:pt>
    <dgm:pt modelId="{4272E228-D08F-4EC4-A3A4-6E2340C029AB}" type="sibTrans" cxnId="{667A2E0E-57F8-420A-98EE-5F67181B2F0D}">
      <dgm:prSet/>
      <dgm:spPr/>
      <dgm:t>
        <a:bodyPr/>
        <a:lstStyle/>
        <a:p>
          <a:endParaRPr lang="es-ES"/>
        </a:p>
      </dgm:t>
    </dgm:pt>
    <dgm:pt modelId="{F1DE7ECE-938D-48F4-9173-C5833BAA083C}" type="pres">
      <dgm:prSet presAssocID="{8C060E90-8AF2-41C4-B21D-D1AE3C50A8A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5F4A2C-860A-4675-B74B-05DAF8CFD463}" type="pres">
      <dgm:prSet presAssocID="{8C060E90-8AF2-41C4-B21D-D1AE3C50A8A4}" presName="cycle" presStyleCnt="0"/>
      <dgm:spPr/>
    </dgm:pt>
    <dgm:pt modelId="{2403822B-22DB-4EA1-B665-7744343FCA6F}" type="pres">
      <dgm:prSet presAssocID="{8C060E90-8AF2-41C4-B21D-D1AE3C50A8A4}" presName="centerShape" presStyleCnt="0"/>
      <dgm:spPr/>
    </dgm:pt>
    <dgm:pt modelId="{12AD5D9E-947C-4DE6-9075-21878823CA74}" type="pres">
      <dgm:prSet presAssocID="{8C060E90-8AF2-41C4-B21D-D1AE3C50A8A4}" presName="connSite" presStyleLbl="node1" presStyleIdx="0" presStyleCnt="3"/>
      <dgm:spPr/>
    </dgm:pt>
    <dgm:pt modelId="{618EA5D1-221B-45C5-8D54-69357693932C}" type="pres">
      <dgm:prSet presAssocID="{8C060E90-8AF2-41C4-B21D-D1AE3C50A8A4}" presName="visible" presStyleLbl="node1" presStyleIdx="0" presStyleCnt="3" custScaleX="114879" custScaleY="108806" custLinFactNeighborX="5238"/>
      <dgm:spPr/>
    </dgm:pt>
    <dgm:pt modelId="{06C704DE-4225-4FD9-B472-D7492956223D}" type="pres">
      <dgm:prSet presAssocID="{28EC07B6-9A0C-4904-A5FB-32719E80B835}" presName="Name25" presStyleLbl="parChTrans1D1" presStyleIdx="0" presStyleCnt="2"/>
      <dgm:spPr/>
      <dgm:t>
        <a:bodyPr/>
        <a:lstStyle/>
        <a:p>
          <a:endParaRPr lang="es-ES"/>
        </a:p>
      </dgm:t>
    </dgm:pt>
    <dgm:pt modelId="{59D85EEA-E495-4AA0-AB5A-5C12E0D25A38}" type="pres">
      <dgm:prSet presAssocID="{348D1C02-B1FE-441B-8CF1-D55C307924FF}" presName="node" presStyleCnt="0"/>
      <dgm:spPr/>
    </dgm:pt>
    <dgm:pt modelId="{CC37359C-674E-4E17-9CBF-857B8F0F2387}" type="pres">
      <dgm:prSet presAssocID="{348D1C02-B1FE-441B-8CF1-D55C307924FF}" presName="parentNode" presStyleLbl="node1" presStyleIdx="1" presStyleCnt="3" custLinFactNeighborX="47229" custLinFactNeighborY="1283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77404B-C5E5-4836-ABE9-BA2EA536C898}" type="pres">
      <dgm:prSet presAssocID="{348D1C02-B1FE-441B-8CF1-D55C307924FF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05B805-F221-412C-994A-17F1B5B8EB43}" type="pres">
      <dgm:prSet presAssocID="{DD1210BC-4DBA-42BD-B0D3-A18D082F23AA}" presName="Name25" presStyleLbl="parChTrans1D1" presStyleIdx="1" presStyleCnt="2"/>
      <dgm:spPr/>
      <dgm:t>
        <a:bodyPr/>
        <a:lstStyle/>
        <a:p>
          <a:endParaRPr lang="es-ES"/>
        </a:p>
      </dgm:t>
    </dgm:pt>
    <dgm:pt modelId="{76C57115-1F35-4550-80C5-DFE32B4F4EBD}" type="pres">
      <dgm:prSet presAssocID="{3F4FD4F1-93AC-48F4-9DD4-9E43E5C46D89}" presName="node" presStyleCnt="0"/>
      <dgm:spPr/>
    </dgm:pt>
    <dgm:pt modelId="{26C8FFAE-4890-49E7-9AF4-49B51FF8E567}" type="pres">
      <dgm:prSet presAssocID="{3F4FD4F1-93AC-48F4-9DD4-9E43E5C46D89}" presName="parentNode" presStyleLbl="node1" presStyleIdx="2" presStyleCnt="3" custLinFactNeighborX="47229" custLinFactNeighborY="-2248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AB046-AC11-45BC-B5F9-646BDBA540CE}" type="pres">
      <dgm:prSet presAssocID="{3F4FD4F1-93AC-48F4-9DD4-9E43E5C46D89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F198BF7-C20D-425E-B466-71B16CA896F4}" srcId="{3F4FD4F1-93AC-48F4-9DD4-9E43E5C46D89}" destId="{F7885797-50FC-457B-9BEE-2905910A6E97}" srcOrd="0" destOrd="0" parTransId="{DDB339D9-D8DC-46A6-ACB3-6CACB94BA62E}" sibTransId="{1BECEED7-E9CB-410F-83F3-AF9822A4F07F}"/>
    <dgm:cxn modelId="{79AA33DF-E6AB-473F-A476-14DEFA6BAACB}" srcId="{8C060E90-8AF2-41C4-B21D-D1AE3C50A8A4}" destId="{3F4FD4F1-93AC-48F4-9DD4-9E43E5C46D89}" srcOrd="1" destOrd="0" parTransId="{DD1210BC-4DBA-42BD-B0D3-A18D082F23AA}" sibTransId="{16E634EB-C5A8-4915-BB88-64BBC24476F1}"/>
    <dgm:cxn modelId="{8DFC9C08-924B-4472-8F52-05119B007B45}" type="presOf" srcId="{348D1C02-B1FE-441B-8CF1-D55C307924FF}" destId="{CC37359C-674E-4E17-9CBF-857B8F0F2387}" srcOrd="0" destOrd="0" presId="urn:microsoft.com/office/officeart/2005/8/layout/radial2"/>
    <dgm:cxn modelId="{567C08AE-EF57-49BD-81E4-B55394E81C8E}" type="presOf" srcId="{F7885797-50FC-457B-9BEE-2905910A6E97}" destId="{EA4AB046-AC11-45BC-B5F9-646BDBA540CE}" srcOrd="0" destOrd="0" presId="urn:microsoft.com/office/officeart/2005/8/layout/radial2"/>
    <dgm:cxn modelId="{4A13150A-A696-4A4E-8773-DABE8ED451B1}" type="presOf" srcId="{8C060E90-8AF2-41C4-B21D-D1AE3C50A8A4}" destId="{F1DE7ECE-938D-48F4-9173-C5833BAA083C}" srcOrd="0" destOrd="0" presId="urn:microsoft.com/office/officeart/2005/8/layout/radial2"/>
    <dgm:cxn modelId="{DCF1A572-5A4C-4FED-BBFF-CE36B4DBCC1C}" srcId="{348D1C02-B1FE-441B-8CF1-D55C307924FF}" destId="{E94106BA-CFF6-4B6A-B8B6-F4B6093043A6}" srcOrd="0" destOrd="0" parTransId="{8C3D1BD2-3922-487E-B147-16F81769D40C}" sibTransId="{E3DEE3B8-47C6-46E0-9BE3-4F72CCF8B517}"/>
    <dgm:cxn modelId="{E8856429-E2B7-4B90-B121-C1CE8214F6BC}" type="presOf" srcId="{28EC07B6-9A0C-4904-A5FB-32719E80B835}" destId="{06C704DE-4225-4FD9-B472-D7492956223D}" srcOrd="0" destOrd="0" presId="urn:microsoft.com/office/officeart/2005/8/layout/radial2"/>
    <dgm:cxn modelId="{135A50E8-7BD8-46D4-9037-81742AA28802}" srcId="{8C060E90-8AF2-41C4-B21D-D1AE3C50A8A4}" destId="{348D1C02-B1FE-441B-8CF1-D55C307924FF}" srcOrd="0" destOrd="0" parTransId="{28EC07B6-9A0C-4904-A5FB-32719E80B835}" sibTransId="{E0A16D20-234F-40AD-AD54-0210A4C46C94}"/>
    <dgm:cxn modelId="{667A2E0E-57F8-420A-98EE-5F67181B2F0D}" srcId="{348D1C02-B1FE-441B-8CF1-D55C307924FF}" destId="{96BB1B70-2034-4460-A4AC-E97730753828}" srcOrd="1" destOrd="0" parTransId="{E14F9BB7-D7CA-4CEF-BD66-C369CBE2411A}" sibTransId="{4272E228-D08F-4EC4-A3A4-6E2340C029AB}"/>
    <dgm:cxn modelId="{67382DCB-FEEF-4D36-AFB6-C23A90D0E0ED}" type="presOf" srcId="{3F4FD4F1-93AC-48F4-9DD4-9E43E5C46D89}" destId="{26C8FFAE-4890-49E7-9AF4-49B51FF8E567}" srcOrd="0" destOrd="0" presId="urn:microsoft.com/office/officeart/2005/8/layout/radial2"/>
    <dgm:cxn modelId="{1AB3CAE4-5BF6-4544-814F-D8098353DE3C}" type="presOf" srcId="{96BB1B70-2034-4460-A4AC-E97730753828}" destId="{8B77404B-C5E5-4836-ABE9-BA2EA536C898}" srcOrd="0" destOrd="1" presId="urn:microsoft.com/office/officeart/2005/8/layout/radial2"/>
    <dgm:cxn modelId="{FA7751AD-A3C2-4261-A138-2A1DC72B5CC3}" type="presOf" srcId="{DD1210BC-4DBA-42BD-B0D3-A18D082F23AA}" destId="{6505B805-F221-412C-994A-17F1B5B8EB43}" srcOrd="0" destOrd="0" presId="urn:microsoft.com/office/officeart/2005/8/layout/radial2"/>
    <dgm:cxn modelId="{F6D87AE5-FD55-4984-8284-8BD9A319621F}" type="presOf" srcId="{E94106BA-CFF6-4B6A-B8B6-F4B6093043A6}" destId="{8B77404B-C5E5-4836-ABE9-BA2EA536C898}" srcOrd="0" destOrd="0" presId="urn:microsoft.com/office/officeart/2005/8/layout/radial2"/>
    <dgm:cxn modelId="{5577B7BF-45A2-4DB8-A712-FEC3E6D98C80}" type="presParOf" srcId="{F1DE7ECE-938D-48F4-9173-C5833BAA083C}" destId="{EA5F4A2C-860A-4675-B74B-05DAF8CFD463}" srcOrd="0" destOrd="0" presId="urn:microsoft.com/office/officeart/2005/8/layout/radial2"/>
    <dgm:cxn modelId="{FF1173DC-8914-41AB-B730-78158FE768CA}" type="presParOf" srcId="{EA5F4A2C-860A-4675-B74B-05DAF8CFD463}" destId="{2403822B-22DB-4EA1-B665-7744343FCA6F}" srcOrd="0" destOrd="0" presId="urn:microsoft.com/office/officeart/2005/8/layout/radial2"/>
    <dgm:cxn modelId="{00CE100D-00B9-423B-B757-8D17529BE5F4}" type="presParOf" srcId="{2403822B-22DB-4EA1-B665-7744343FCA6F}" destId="{12AD5D9E-947C-4DE6-9075-21878823CA74}" srcOrd="0" destOrd="0" presId="urn:microsoft.com/office/officeart/2005/8/layout/radial2"/>
    <dgm:cxn modelId="{6FBD2DD0-9D5F-4B8C-92A2-0D066CE5F86A}" type="presParOf" srcId="{2403822B-22DB-4EA1-B665-7744343FCA6F}" destId="{618EA5D1-221B-45C5-8D54-69357693932C}" srcOrd="1" destOrd="0" presId="urn:microsoft.com/office/officeart/2005/8/layout/radial2"/>
    <dgm:cxn modelId="{C9ECE91D-F234-48A1-8E95-BCD64BF0B1DA}" type="presParOf" srcId="{EA5F4A2C-860A-4675-B74B-05DAF8CFD463}" destId="{06C704DE-4225-4FD9-B472-D7492956223D}" srcOrd="1" destOrd="0" presId="urn:microsoft.com/office/officeart/2005/8/layout/radial2"/>
    <dgm:cxn modelId="{60F62619-0C55-430E-B212-6F5316CB2158}" type="presParOf" srcId="{EA5F4A2C-860A-4675-B74B-05DAF8CFD463}" destId="{59D85EEA-E495-4AA0-AB5A-5C12E0D25A38}" srcOrd="2" destOrd="0" presId="urn:microsoft.com/office/officeart/2005/8/layout/radial2"/>
    <dgm:cxn modelId="{7FE4F3E7-78A6-4FE0-A554-65EBC7540658}" type="presParOf" srcId="{59D85EEA-E495-4AA0-AB5A-5C12E0D25A38}" destId="{CC37359C-674E-4E17-9CBF-857B8F0F2387}" srcOrd="0" destOrd="0" presId="urn:microsoft.com/office/officeart/2005/8/layout/radial2"/>
    <dgm:cxn modelId="{4674B12E-BCEF-4B94-877E-631727462E91}" type="presParOf" srcId="{59D85EEA-E495-4AA0-AB5A-5C12E0D25A38}" destId="{8B77404B-C5E5-4836-ABE9-BA2EA536C898}" srcOrd="1" destOrd="0" presId="urn:microsoft.com/office/officeart/2005/8/layout/radial2"/>
    <dgm:cxn modelId="{6C6E30B2-A493-431D-903C-7BDD3B32B9D8}" type="presParOf" srcId="{EA5F4A2C-860A-4675-B74B-05DAF8CFD463}" destId="{6505B805-F221-412C-994A-17F1B5B8EB43}" srcOrd="3" destOrd="0" presId="urn:microsoft.com/office/officeart/2005/8/layout/radial2"/>
    <dgm:cxn modelId="{C2C8D71F-AAAE-4AA9-BD39-5704F985D0E9}" type="presParOf" srcId="{EA5F4A2C-860A-4675-B74B-05DAF8CFD463}" destId="{76C57115-1F35-4550-80C5-DFE32B4F4EBD}" srcOrd="4" destOrd="0" presId="urn:microsoft.com/office/officeart/2005/8/layout/radial2"/>
    <dgm:cxn modelId="{EE02A800-EF7D-4503-A9F5-97AA8CD17859}" type="presParOf" srcId="{76C57115-1F35-4550-80C5-DFE32B4F4EBD}" destId="{26C8FFAE-4890-49E7-9AF4-49B51FF8E567}" srcOrd="0" destOrd="0" presId="urn:microsoft.com/office/officeart/2005/8/layout/radial2"/>
    <dgm:cxn modelId="{537C6A3A-4276-4BBF-8E35-FC214E1CD0E2}" type="presParOf" srcId="{76C57115-1F35-4550-80C5-DFE32B4F4EBD}" destId="{EA4AB046-AC11-45BC-B5F9-646BDBA540C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985600-1D21-40F5-94A4-702EFA857632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86E29FCA-5ACF-4B71-ADDF-300BC2ABFBE6}">
      <dgm:prSet phldrT="[Texto]"/>
      <dgm:spPr/>
      <dgm:t>
        <a:bodyPr/>
        <a:lstStyle/>
        <a:p>
          <a:r>
            <a:rPr lang="es-ES" dirty="0" smtClean="0"/>
            <a:t>Constitución</a:t>
          </a:r>
          <a:endParaRPr lang="es-ES" dirty="0"/>
        </a:p>
      </dgm:t>
    </dgm:pt>
    <dgm:pt modelId="{9730E7DC-3B31-47D2-BCA2-91E6DDD98E24}" type="parTrans" cxnId="{0EFBAF85-4FCF-42DA-B814-02E5FA65CB65}">
      <dgm:prSet/>
      <dgm:spPr/>
      <dgm:t>
        <a:bodyPr/>
        <a:lstStyle/>
        <a:p>
          <a:endParaRPr lang="es-ES"/>
        </a:p>
      </dgm:t>
    </dgm:pt>
    <dgm:pt modelId="{22920433-75E2-4CE1-9BA2-D093F149C32B}" type="sibTrans" cxnId="{0EFBAF85-4FCF-42DA-B814-02E5FA65CB65}">
      <dgm:prSet/>
      <dgm:spPr/>
      <dgm:t>
        <a:bodyPr/>
        <a:lstStyle/>
        <a:p>
          <a:endParaRPr lang="es-ES"/>
        </a:p>
      </dgm:t>
    </dgm:pt>
    <dgm:pt modelId="{640E6A62-4FA6-4607-9C5D-63A46A0A618C}">
      <dgm:prSet phldrT="[Texto]" custT="1"/>
      <dgm:spPr/>
      <dgm:t>
        <a:bodyPr/>
        <a:lstStyle/>
        <a:p>
          <a:r>
            <a:rPr lang="es-ES" sz="3600" dirty="0" smtClean="0"/>
            <a:t>Ley</a:t>
          </a:r>
        </a:p>
        <a:p>
          <a:r>
            <a:rPr lang="es-ES" sz="1900" dirty="0" smtClean="0"/>
            <a:t>Decreto Ley, Decreto Legislativo</a:t>
          </a:r>
          <a:endParaRPr lang="es-ES" sz="1900" dirty="0"/>
        </a:p>
      </dgm:t>
    </dgm:pt>
    <dgm:pt modelId="{A5851B9E-A39D-4EA3-8DD3-AADBBD8C94BC}" type="parTrans" cxnId="{498BAC5B-8DC4-4A38-969D-007BF2F2413C}">
      <dgm:prSet/>
      <dgm:spPr/>
      <dgm:t>
        <a:bodyPr/>
        <a:lstStyle/>
        <a:p>
          <a:endParaRPr lang="es-ES"/>
        </a:p>
      </dgm:t>
    </dgm:pt>
    <dgm:pt modelId="{C102C500-4D59-462E-B9A1-78666DA489D4}" type="sibTrans" cxnId="{498BAC5B-8DC4-4A38-969D-007BF2F2413C}">
      <dgm:prSet/>
      <dgm:spPr/>
      <dgm:t>
        <a:bodyPr/>
        <a:lstStyle/>
        <a:p>
          <a:endParaRPr lang="es-ES"/>
        </a:p>
      </dgm:t>
    </dgm:pt>
    <dgm:pt modelId="{0E12A919-D303-4E54-8BB4-B0E02494F07D}">
      <dgm:prSet phldrT="[Texto]" custT="1"/>
      <dgm:spPr/>
      <dgm:t>
        <a:bodyPr/>
        <a:lstStyle/>
        <a:p>
          <a:r>
            <a:rPr lang="es-ES" sz="3700" dirty="0" smtClean="0"/>
            <a:t>Reglamento</a:t>
          </a:r>
        </a:p>
        <a:p>
          <a:r>
            <a:rPr lang="es-ES" sz="2000" dirty="0" smtClean="0"/>
            <a:t>Decretos, Órdenes</a:t>
          </a:r>
          <a:endParaRPr lang="es-ES" sz="2000" dirty="0"/>
        </a:p>
      </dgm:t>
    </dgm:pt>
    <dgm:pt modelId="{B247FD25-561C-4FC7-A186-A5A50518D26F}" type="parTrans" cxnId="{C2222558-2B83-433A-80AF-E0E4C86C985C}">
      <dgm:prSet/>
      <dgm:spPr/>
      <dgm:t>
        <a:bodyPr/>
        <a:lstStyle/>
        <a:p>
          <a:endParaRPr lang="es-ES"/>
        </a:p>
      </dgm:t>
    </dgm:pt>
    <dgm:pt modelId="{54C65B98-B1E3-47C4-A5E4-4373191A90F6}" type="sibTrans" cxnId="{C2222558-2B83-433A-80AF-E0E4C86C985C}">
      <dgm:prSet/>
      <dgm:spPr/>
      <dgm:t>
        <a:bodyPr/>
        <a:lstStyle/>
        <a:p>
          <a:endParaRPr lang="es-ES"/>
        </a:p>
      </dgm:t>
    </dgm:pt>
    <dgm:pt modelId="{1A32D799-61F3-41E8-8762-941504EEF5C9}" type="pres">
      <dgm:prSet presAssocID="{60985600-1D21-40F5-94A4-702EFA857632}" presName="Name0" presStyleCnt="0">
        <dgm:presLayoutVars>
          <dgm:dir/>
          <dgm:animLvl val="lvl"/>
          <dgm:resizeHandles val="exact"/>
        </dgm:presLayoutVars>
      </dgm:prSet>
      <dgm:spPr/>
    </dgm:pt>
    <dgm:pt modelId="{C7CAA010-BE6C-4B44-B08E-C3755BA8DD0A}" type="pres">
      <dgm:prSet presAssocID="{86E29FCA-5ACF-4B71-ADDF-300BC2ABFBE6}" presName="Name8" presStyleCnt="0"/>
      <dgm:spPr/>
    </dgm:pt>
    <dgm:pt modelId="{73AC923C-8BA2-408B-B20C-2957EC461C20}" type="pres">
      <dgm:prSet presAssocID="{86E29FCA-5ACF-4B71-ADDF-300BC2ABFBE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615D49-38F8-47A3-A836-0E6EEEBD3FE8}" type="pres">
      <dgm:prSet presAssocID="{86E29FCA-5ACF-4B71-ADDF-300BC2ABFB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0ADA46-BC19-4991-86B8-A643D24FEE5C}" type="pres">
      <dgm:prSet presAssocID="{640E6A62-4FA6-4607-9C5D-63A46A0A618C}" presName="Name8" presStyleCnt="0"/>
      <dgm:spPr/>
    </dgm:pt>
    <dgm:pt modelId="{80CF1030-E73E-48DA-BFDF-53A25FC14C24}" type="pres">
      <dgm:prSet presAssocID="{640E6A62-4FA6-4607-9C5D-63A46A0A618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E3F5B0-8D61-4974-97B6-0FEB979E85F8}" type="pres">
      <dgm:prSet presAssocID="{640E6A62-4FA6-4607-9C5D-63A46A0A61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40BCE3-2C09-4F32-B7CD-6428EA0B1F93}" type="pres">
      <dgm:prSet presAssocID="{0E12A919-D303-4E54-8BB4-B0E02494F07D}" presName="Name8" presStyleCnt="0"/>
      <dgm:spPr/>
    </dgm:pt>
    <dgm:pt modelId="{C21E4042-6DB0-4113-9C6E-EAB8324E0E1A}" type="pres">
      <dgm:prSet presAssocID="{0E12A919-D303-4E54-8BB4-B0E02494F07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6DDEED-6923-4A2C-A628-EFEC1C94B774}" type="pres">
      <dgm:prSet presAssocID="{0E12A919-D303-4E54-8BB4-B0E02494F0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6ED3E1-0BCB-4756-A6B0-1C89E8C72AF4}" type="presOf" srcId="{86E29FCA-5ACF-4B71-ADDF-300BC2ABFBE6}" destId="{4A615D49-38F8-47A3-A836-0E6EEEBD3FE8}" srcOrd="1" destOrd="0" presId="urn:microsoft.com/office/officeart/2005/8/layout/pyramid1"/>
    <dgm:cxn modelId="{70E46DA0-50CF-46DE-A290-834AE1372801}" type="presOf" srcId="{640E6A62-4FA6-4607-9C5D-63A46A0A618C}" destId="{80CF1030-E73E-48DA-BFDF-53A25FC14C24}" srcOrd="0" destOrd="0" presId="urn:microsoft.com/office/officeart/2005/8/layout/pyramid1"/>
    <dgm:cxn modelId="{43FDA620-32E2-4348-9D19-5BD04487F7F5}" type="presOf" srcId="{640E6A62-4FA6-4607-9C5D-63A46A0A618C}" destId="{6AE3F5B0-8D61-4974-97B6-0FEB979E85F8}" srcOrd="1" destOrd="0" presId="urn:microsoft.com/office/officeart/2005/8/layout/pyramid1"/>
    <dgm:cxn modelId="{B05325A8-9C06-438C-9B4F-19F2B1C226CF}" type="presOf" srcId="{60985600-1D21-40F5-94A4-702EFA857632}" destId="{1A32D799-61F3-41E8-8762-941504EEF5C9}" srcOrd="0" destOrd="0" presId="urn:microsoft.com/office/officeart/2005/8/layout/pyramid1"/>
    <dgm:cxn modelId="{C2222558-2B83-433A-80AF-E0E4C86C985C}" srcId="{60985600-1D21-40F5-94A4-702EFA857632}" destId="{0E12A919-D303-4E54-8BB4-B0E02494F07D}" srcOrd="2" destOrd="0" parTransId="{B247FD25-561C-4FC7-A186-A5A50518D26F}" sibTransId="{54C65B98-B1E3-47C4-A5E4-4373191A90F6}"/>
    <dgm:cxn modelId="{498BAC5B-8DC4-4A38-969D-007BF2F2413C}" srcId="{60985600-1D21-40F5-94A4-702EFA857632}" destId="{640E6A62-4FA6-4607-9C5D-63A46A0A618C}" srcOrd="1" destOrd="0" parTransId="{A5851B9E-A39D-4EA3-8DD3-AADBBD8C94BC}" sibTransId="{C102C500-4D59-462E-B9A1-78666DA489D4}"/>
    <dgm:cxn modelId="{2AE5BACD-A6B5-424A-B654-5B02D061EDEA}" type="presOf" srcId="{0E12A919-D303-4E54-8BB4-B0E02494F07D}" destId="{786DDEED-6923-4A2C-A628-EFEC1C94B774}" srcOrd="1" destOrd="0" presId="urn:microsoft.com/office/officeart/2005/8/layout/pyramid1"/>
    <dgm:cxn modelId="{0EFBAF85-4FCF-42DA-B814-02E5FA65CB65}" srcId="{60985600-1D21-40F5-94A4-702EFA857632}" destId="{86E29FCA-5ACF-4B71-ADDF-300BC2ABFBE6}" srcOrd="0" destOrd="0" parTransId="{9730E7DC-3B31-47D2-BCA2-91E6DDD98E24}" sibTransId="{22920433-75E2-4CE1-9BA2-D093F149C32B}"/>
    <dgm:cxn modelId="{C3EE2A22-4420-463C-9530-B05D341B80AA}" type="presOf" srcId="{86E29FCA-5ACF-4B71-ADDF-300BC2ABFBE6}" destId="{73AC923C-8BA2-408B-B20C-2957EC461C20}" srcOrd="0" destOrd="0" presId="urn:microsoft.com/office/officeart/2005/8/layout/pyramid1"/>
    <dgm:cxn modelId="{DAF4263F-2C16-4ED3-90CF-F98AB52075FA}" type="presOf" srcId="{0E12A919-D303-4E54-8BB4-B0E02494F07D}" destId="{C21E4042-6DB0-4113-9C6E-EAB8324E0E1A}" srcOrd="0" destOrd="0" presId="urn:microsoft.com/office/officeart/2005/8/layout/pyramid1"/>
    <dgm:cxn modelId="{7FC929EA-E5FA-4A9B-8F45-BDE88FA0DE31}" type="presParOf" srcId="{1A32D799-61F3-41E8-8762-941504EEF5C9}" destId="{C7CAA010-BE6C-4B44-B08E-C3755BA8DD0A}" srcOrd="0" destOrd="0" presId="urn:microsoft.com/office/officeart/2005/8/layout/pyramid1"/>
    <dgm:cxn modelId="{D99DC44B-7822-40BC-AFB8-76B5C3B644BB}" type="presParOf" srcId="{C7CAA010-BE6C-4B44-B08E-C3755BA8DD0A}" destId="{73AC923C-8BA2-408B-B20C-2957EC461C20}" srcOrd="0" destOrd="0" presId="urn:microsoft.com/office/officeart/2005/8/layout/pyramid1"/>
    <dgm:cxn modelId="{1DD77641-C02B-41C0-8936-8010C44D573C}" type="presParOf" srcId="{C7CAA010-BE6C-4B44-B08E-C3755BA8DD0A}" destId="{4A615D49-38F8-47A3-A836-0E6EEEBD3FE8}" srcOrd="1" destOrd="0" presId="urn:microsoft.com/office/officeart/2005/8/layout/pyramid1"/>
    <dgm:cxn modelId="{A865D93F-1C9B-44C5-B3FF-8B79B16820CC}" type="presParOf" srcId="{1A32D799-61F3-41E8-8762-941504EEF5C9}" destId="{A20ADA46-BC19-4991-86B8-A643D24FEE5C}" srcOrd="1" destOrd="0" presId="urn:microsoft.com/office/officeart/2005/8/layout/pyramid1"/>
    <dgm:cxn modelId="{648E4DE2-C118-4CEC-9ECE-5E52F970EB49}" type="presParOf" srcId="{A20ADA46-BC19-4991-86B8-A643D24FEE5C}" destId="{80CF1030-E73E-48DA-BFDF-53A25FC14C24}" srcOrd="0" destOrd="0" presId="urn:microsoft.com/office/officeart/2005/8/layout/pyramid1"/>
    <dgm:cxn modelId="{A9F266D6-FA97-429A-B9C1-0243DC0DA00A}" type="presParOf" srcId="{A20ADA46-BC19-4991-86B8-A643D24FEE5C}" destId="{6AE3F5B0-8D61-4974-97B6-0FEB979E85F8}" srcOrd="1" destOrd="0" presId="urn:microsoft.com/office/officeart/2005/8/layout/pyramid1"/>
    <dgm:cxn modelId="{88888D48-F52B-484E-92B6-51C4CDE7339F}" type="presParOf" srcId="{1A32D799-61F3-41E8-8762-941504EEF5C9}" destId="{0B40BCE3-2C09-4F32-B7CD-6428EA0B1F93}" srcOrd="2" destOrd="0" presId="urn:microsoft.com/office/officeart/2005/8/layout/pyramid1"/>
    <dgm:cxn modelId="{A655AABB-E228-4C72-BF48-E00DC434B21E}" type="presParOf" srcId="{0B40BCE3-2C09-4F32-B7CD-6428EA0B1F93}" destId="{C21E4042-6DB0-4113-9C6E-EAB8324E0E1A}" srcOrd="0" destOrd="0" presId="urn:microsoft.com/office/officeart/2005/8/layout/pyramid1"/>
    <dgm:cxn modelId="{F92CB96D-28FF-4C8A-B6E0-6D0EA0027638}" type="presParOf" srcId="{0B40BCE3-2C09-4F32-B7CD-6428EA0B1F93}" destId="{786DDEED-6923-4A2C-A628-EFEC1C94B77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5B805-F221-412C-994A-17F1B5B8EB43}">
      <dsp:nvSpPr>
        <dsp:cNvPr id="0" name=""/>
        <dsp:cNvSpPr/>
      </dsp:nvSpPr>
      <dsp:spPr>
        <a:xfrm rot="1032276">
          <a:off x="2812918" y="3191269"/>
          <a:ext cx="1781707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781707" y="340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04DE-4225-4FD9-B472-D7492956223D}">
      <dsp:nvSpPr>
        <dsp:cNvPr id="0" name=""/>
        <dsp:cNvSpPr/>
      </dsp:nvSpPr>
      <dsp:spPr>
        <a:xfrm rot="20414196">
          <a:off x="2799089" y="1866735"/>
          <a:ext cx="182302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823022" y="340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EA5D1-221B-45C5-8D54-69357693932C}">
      <dsp:nvSpPr>
        <dsp:cNvPr id="0" name=""/>
        <dsp:cNvSpPr/>
      </dsp:nvSpPr>
      <dsp:spPr>
        <a:xfrm>
          <a:off x="48906" y="864089"/>
          <a:ext cx="3693815" cy="34985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7359C-674E-4E17-9CBF-857B8F0F2387}">
      <dsp:nvSpPr>
        <dsp:cNvPr id="0" name=""/>
        <dsp:cNvSpPr/>
      </dsp:nvSpPr>
      <dsp:spPr>
        <a:xfrm>
          <a:off x="4511601" y="301784"/>
          <a:ext cx="1929237" cy="19292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 dirty="0"/>
        </a:p>
      </dsp:txBody>
      <dsp:txXfrm>
        <a:off x="4794131" y="584314"/>
        <a:ext cx="1364177" cy="1364177"/>
      </dsp:txXfrm>
    </dsp:sp>
    <dsp:sp modelId="{8B77404B-C5E5-4836-ABE9-BA2EA536C898}">
      <dsp:nvSpPr>
        <dsp:cNvPr id="0" name=""/>
        <dsp:cNvSpPr/>
      </dsp:nvSpPr>
      <dsp:spPr>
        <a:xfrm>
          <a:off x="6633763" y="301784"/>
          <a:ext cx="2893856" cy="192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200" kern="1200" dirty="0" smtClean="0"/>
            <a:t>UE </a:t>
          </a:r>
          <a:endParaRPr lang="es-E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200" kern="1200" dirty="0" smtClean="0"/>
            <a:t>cesión de soberanía</a:t>
          </a:r>
          <a:endParaRPr lang="es-ES" sz="3200" kern="1200" dirty="0"/>
        </a:p>
      </dsp:txBody>
      <dsp:txXfrm>
        <a:off x="6633763" y="301784"/>
        <a:ext cx="2893856" cy="1929237"/>
      </dsp:txXfrm>
    </dsp:sp>
    <dsp:sp modelId="{26C8FFAE-4890-49E7-9AF4-49B51FF8E567}">
      <dsp:nvSpPr>
        <dsp:cNvPr id="0" name=""/>
        <dsp:cNvSpPr/>
      </dsp:nvSpPr>
      <dsp:spPr>
        <a:xfrm>
          <a:off x="4511601" y="2809528"/>
          <a:ext cx="1929237" cy="19292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700" kern="1200"/>
        </a:p>
      </dsp:txBody>
      <dsp:txXfrm>
        <a:off x="4794131" y="3092058"/>
        <a:ext cx="1364177" cy="1364177"/>
      </dsp:txXfrm>
    </dsp:sp>
    <dsp:sp modelId="{EA4AB046-AC11-45BC-B5F9-646BDBA540CE}">
      <dsp:nvSpPr>
        <dsp:cNvPr id="0" name=""/>
        <dsp:cNvSpPr/>
      </dsp:nvSpPr>
      <dsp:spPr>
        <a:xfrm>
          <a:off x="6633763" y="2809528"/>
          <a:ext cx="2893856" cy="192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600" kern="1200" dirty="0" smtClean="0"/>
            <a:t>ONU</a:t>
          </a:r>
          <a:endParaRPr lang="es-ES" sz="6500" kern="1200" dirty="0"/>
        </a:p>
      </dsp:txBody>
      <dsp:txXfrm>
        <a:off x="6633763" y="2809528"/>
        <a:ext cx="2893856" cy="1929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C923C-8BA2-408B-B20C-2957EC461C20}">
      <dsp:nvSpPr>
        <dsp:cNvPr id="0" name=""/>
        <dsp:cNvSpPr/>
      </dsp:nvSpPr>
      <dsp:spPr>
        <a:xfrm>
          <a:off x="2497989" y="0"/>
          <a:ext cx="2497989" cy="1704189"/>
        </a:xfrm>
        <a:prstGeom prst="trapezoid">
          <a:avLst>
            <a:gd name="adj" fmla="val 732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Constitución</a:t>
          </a:r>
          <a:endParaRPr lang="es-ES" sz="3700" kern="1200" dirty="0"/>
        </a:p>
      </dsp:txBody>
      <dsp:txXfrm>
        <a:off x="2497989" y="0"/>
        <a:ext cx="2497989" cy="1704189"/>
      </dsp:txXfrm>
    </dsp:sp>
    <dsp:sp modelId="{80CF1030-E73E-48DA-BFDF-53A25FC14C24}">
      <dsp:nvSpPr>
        <dsp:cNvPr id="0" name=""/>
        <dsp:cNvSpPr/>
      </dsp:nvSpPr>
      <dsp:spPr>
        <a:xfrm>
          <a:off x="1248994" y="1704189"/>
          <a:ext cx="4995978" cy="1704189"/>
        </a:xfrm>
        <a:prstGeom prst="trapezoid">
          <a:avLst>
            <a:gd name="adj" fmla="val 732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Ley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Decreto Ley, Decreto Legislativo</a:t>
          </a:r>
          <a:endParaRPr lang="es-ES" sz="1900" kern="1200" dirty="0"/>
        </a:p>
      </dsp:txBody>
      <dsp:txXfrm>
        <a:off x="2123290" y="1704189"/>
        <a:ext cx="3247385" cy="1704189"/>
      </dsp:txXfrm>
    </dsp:sp>
    <dsp:sp modelId="{C21E4042-6DB0-4113-9C6E-EAB8324E0E1A}">
      <dsp:nvSpPr>
        <dsp:cNvPr id="0" name=""/>
        <dsp:cNvSpPr/>
      </dsp:nvSpPr>
      <dsp:spPr>
        <a:xfrm>
          <a:off x="0" y="3408378"/>
          <a:ext cx="7493967" cy="1704189"/>
        </a:xfrm>
        <a:prstGeom prst="trapezoid">
          <a:avLst>
            <a:gd name="adj" fmla="val 732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Reglamento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Decretos, Órdenes</a:t>
          </a:r>
          <a:endParaRPr lang="es-ES" sz="2000" kern="1200" dirty="0"/>
        </a:p>
      </dsp:txBody>
      <dsp:txXfrm>
        <a:off x="1311444" y="3408378"/>
        <a:ext cx="4871078" cy="1704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EE477-64F2-451A-9433-96D7917CE1A3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D2868-91C5-4827-81B9-DA74CBD514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04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41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7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65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328613" y="1941513"/>
            <a:ext cx="8208962" cy="4114800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58F9F3FA-94F3-49F2-9253-73130F5CE2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89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91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53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31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97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48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14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46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54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417A-477F-4B5F-A179-C0389AC9B9FF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12CB-36E1-4B91-BA8A-85208387A7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55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Gestión urbanística y paisajística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Carmen de Guerrero Manso</a:t>
            </a:r>
          </a:p>
          <a:p>
            <a:r>
              <a:rPr lang="es-ES" dirty="0" smtClean="0"/>
              <a:t>carmeng@unizar.es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52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No se puede empezar la casa por el tejado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0" y="1916832"/>
            <a:ext cx="3754760" cy="4209331"/>
          </a:xfrm>
        </p:spPr>
        <p:txBody>
          <a:bodyPr/>
          <a:lstStyle/>
          <a:p>
            <a:r>
              <a:rPr lang="es-ES" dirty="0" smtClean="0"/>
              <a:t>Concepciones</a:t>
            </a:r>
          </a:p>
          <a:p>
            <a:r>
              <a:rPr lang="es-ES" dirty="0" smtClean="0"/>
              <a:t>Principios</a:t>
            </a:r>
          </a:p>
          <a:p>
            <a:r>
              <a:rPr lang="es-ES" dirty="0" smtClean="0"/>
              <a:t>Normas</a:t>
            </a:r>
          </a:p>
          <a:p>
            <a:pPr lvl="1"/>
            <a:r>
              <a:rPr lang="es-ES" dirty="0" smtClean="0"/>
              <a:t>Planes</a:t>
            </a:r>
          </a:p>
          <a:p>
            <a:pPr lvl="1"/>
            <a:r>
              <a:rPr lang="es-ES" dirty="0" smtClean="0"/>
              <a:t>Documentos </a:t>
            </a:r>
            <a:endParaRPr lang="es-ES" dirty="0"/>
          </a:p>
        </p:txBody>
      </p:sp>
      <p:pic>
        <p:nvPicPr>
          <p:cNvPr id="1026" name="Picture 2" descr="http://www.lacasadeel.net/wp-content/uploads/2014/07/Cuttlas-tejado-304x3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011826" cy="465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7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licenciaapertura.org/wp-content/uploads/2015/06/Licencia-de-Apertura-Zarago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705" y="5589240"/>
            <a:ext cx="2880320" cy="84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4.bp.blogspot.com/-qbbCTrxJ7BY/VG4jYbE9c7I/AAAAAAAACaQ/9x3Ot3opjvQ/s320/licencia%2Bde%2Bobra%2Bmen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576" y="510580"/>
            <a:ext cx="1901957" cy="142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para licencia de o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85184"/>
            <a:ext cx="22860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5" t="5836" r="35016" b="16449"/>
          <a:stretch/>
        </p:blipFill>
        <p:spPr bwMode="auto">
          <a:xfrm>
            <a:off x="5229417" y="260648"/>
            <a:ext cx="3589633" cy="506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http://www.ss-gg.com/wp-content/uploads/2013/10/MostolesSur_03_Plot_Imagen2-imagen_A4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67" y="2348880"/>
            <a:ext cx="3142701" cy="200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4.bp.blogspot.com/-eF8N1jdLcTw/Ud0dBxYVbeI/AAAAAAAAACo/dx8HoalKzwU/s1600/abogado-urbanismo-obras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-5495" r="4246" b="-1"/>
          <a:stretch/>
        </p:blipFill>
        <p:spPr bwMode="auto">
          <a:xfrm>
            <a:off x="2847099" y="2758559"/>
            <a:ext cx="2396971" cy="2049877"/>
          </a:xfrm>
          <a:prstGeom prst="triangle">
            <a:avLst>
              <a:gd name="adj" fmla="val 49322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s://encrypted-tbn3.gstatic.com/images?q=tbn:ANd9GcQh9OZJCTI_iTkz1P93JYEhjySbnuIdhrNb5rb7pfzh8p89IOqKI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27" y="260648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www.delpino.es/pix/200909/senales-para-obra-093093045-zoom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5523" r="50000" b="4657"/>
          <a:stretch/>
        </p:blipFill>
        <p:spPr bwMode="auto">
          <a:xfrm>
            <a:off x="7023739" y="3645024"/>
            <a:ext cx="2041957" cy="26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7311803"/>
              </p:ext>
            </p:extLst>
          </p:nvPr>
        </p:nvGraphicFramePr>
        <p:xfrm>
          <a:off x="395536" y="1412776"/>
          <a:ext cx="8496944" cy="5226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¿cómo? ¿quién? ¿dónde?</a:t>
            </a:r>
            <a:endParaRPr lang="es-ES" dirty="0"/>
          </a:p>
        </p:txBody>
      </p:sp>
      <p:pic>
        <p:nvPicPr>
          <p:cNvPr id="5" name="2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2" b="7393"/>
          <a:stretch/>
        </p:blipFill>
        <p:spPr bwMode="auto">
          <a:xfrm>
            <a:off x="5136232" y="2013744"/>
            <a:ext cx="1524000" cy="127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244" y="4491861"/>
            <a:ext cx="1307976" cy="131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Españ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5" t="2345" r="5801" b="3079"/>
          <a:stretch/>
        </p:blipFill>
        <p:spPr>
          <a:xfrm>
            <a:off x="611560" y="2817335"/>
            <a:ext cx="3015898" cy="2627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047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Ordenamiento jurídico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412776"/>
            <a:ext cx="8153400" cy="5256584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dirty="0" smtClean="0"/>
              <a:t>Conjunto sistemático de normas que rigen un Estado</a:t>
            </a:r>
          </a:p>
          <a:p>
            <a:r>
              <a:rPr lang="es-ES" altLang="es-ES" dirty="0" smtClean="0"/>
              <a:t>Regido por una serie de principios: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Jerarquía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Competencia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Temporalidad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Supremacía de la Constitución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Publicidad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Estabilidad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smtClean="0"/>
              <a:t>Generalidad</a:t>
            </a:r>
          </a:p>
          <a:p>
            <a:pPr lvl="1">
              <a:spcBef>
                <a:spcPct val="0"/>
              </a:spcBef>
              <a:buFont typeface="Arial" charset="0"/>
              <a:buChar char="•"/>
            </a:pPr>
            <a:r>
              <a:rPr lang="es-ES" altLang="es-ES" dirty="0" err="1" smtClean="0"/>
              <a:t>Imperatividad</a:t>
            </a:r>
            <a:endParaRPr lang="es-ES" altLang="es-ES" dirty="0" smtClean="0"/>
          </a:p>
          <a:p>
            <a:endParaRPr lang="es-ES" altLang="es-ES" dirty="0" smtClean="0"/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0817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37588" cy="762000"/>
          </a:xfrm>
        </p:spPr>
        <p:txBody>
          <a:bodyPr/>
          <a:lstStyle/>
          <a:p>
            <a:r>
              <a:rPr lang="es-ES" dirty="0" smtClean="0"/>
              <a:t>Principio de legalidad</a:t>
            </a:r>
            <a:endParaRPr lang="es-ES" dirty="0"/>
          </a:p>
        </p:txBody>
      </p:sp>
      <p:graphicFrame>
        <p:nvGraphicFramePr>
          <p:cNvPr id="4" name="3 Marcador de SmartArt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235478471"/>
              </p:ext>
            </p:extLst>
          </p:nvPr>
        </p:nvGraphicFramePr>
        <p:xfrm>
          <a:off x="1043607" y="1412776"/>
          <a:ext cx="7493967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9466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79</Words>
  <Application>Microsoft Office PowerPoint</Application>
  <PresentationFormat>Presentación en pantalla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Gestión urbanística y paisajística</vt:lpstr>
      <vt:lpstr>No se puede empezar la casa por el tejado</vt:lpstr>
      <vt:lpstr>Presentación de PowerPoint</vt:lpstr>
      <vt:lpstr>¿cómo? ¿quién? ¿dónde?</vt:lpstr>
      <vt:lpstr>Ordenamiento jurídico</vt:lpstr>
      <vt:lpstr>Principio de legalidad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urbanística y paisajística</dc:title>
  <dc:creator>usuario</dc:creator>
  <cp:lastModifiedBy>usuario</cp:lastModifiedBy>
  <cp:revision>11</cp:revision>
  <dcterms:created xsi:type="dcterms:W3CDTF">2015-09-25T09:26:54Z</dcterms:created>
  <dcterms:modified xsi:type="dcterms:W3CDTF">2015-10-21T08:00:45Z</dcterms:modified>
</cp:coreProperties>
</file>