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13/11/2019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13/11/2019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13/11/2019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13/11/2019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13/11/2019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13/11/2019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13/11/2019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13/11/2019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13/11/2019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13/11/2019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13/11/2019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13/11/2019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ris@unizar.es" TargetMode="External"/><Relationship Id="rId7" Type="http://schemas.openxmlformats.org/officeDocument/2006/relationships/image" Target="../media/image4.png"/><Relationship Id="rId2" Type="http://schemas.openxmlformats.org/officeDocument/2006/relationships/hyperlink" Target="mailto:siem@unizar.es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61997" y="0"/>
            <a:ext cx="5882003" cy="58169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JORNADA</a:t>
            </a:r>
          </a:p>
          <a:p>
            <a:pPr algn="ctr"/>
            <a:r>
              <a:rPr lang="es-ES" b="1" dirty="0" smtClean="0"/>
              <a:t>“MUJERES EN LA CONSTRUCCIÓN DE LA HISTORIA CONTEMPORÁNEA DE AMÉRICA LATINA”</a:t>
            </a:r>
          </a:p>
          <a:p>
            <a:pPr algn="just"/>
            <a:r>
              <a:rPr lang="es-ES" sz="1600" dirty="0" smtClean="0"/>
              <a:t>Presentación</a:t>
            </a:r>
          </a:p>
          <a:p>
            <a:pPr algn="just"/>
            <a:endParaRPr lang="es-ES" dirty="0"/>
          </a:p>
          <a:p>
            <a:r>
              <a:rPr lang="es-ES" dirty="0" smtClean="0"/>
              <a:t>10:30: Mª Pilar </a:t>
            </a:r>
            <a:r>
              <a:rPr lang="es-ES" dirty="0" err="1" smtClean="0"/>
              <a:t>Cagiao</a:t>
            </a:r>
            <a:r>
              <a:rPr lang="es-ES" dirty="0" smtClean="0"/>
              <a:t> Vila (</a:t>
            </a:r>
            <a:r>
              <a:rPr lang="es-ES" dirty="0" err="1" smtClean="0"/>
              <a:t>Universidade</a:t>
            </a:r>
            <a:r>
              <a:rPr lang="es-ES" dirty="0" smtClean="0"/>
              <a:t> </a:t>
            </a:r>
            <a:r>
              <a:rPr lang="es-ES" dirty="0" smtClean="0"/>
              <a:t>de Santiago de Compostela)</a:t>
            </a:r>
          </a:p>
          <a:p>
            <a:pPr algn="ctr"/>
            <a:r>
              <a:rPr lang="es-ES" sz="1600" i="1" dirty="0" smtClean="0"/>
              <a:t>Ser mujer y ser inmigrante: La experiencia de las gallegas en Uruguay</a:t>
            </a:r>
          </a:p>
          <a:p>
            <a:pPr algn="ctr"/>
            <a:endParaRPr lang="es-ES" sz="1600" i="1" dirty="0" smtClean="0"/>
          </a:p>
          <a:p>
            <a:pPr algn="just"/>
            <a:r>
              <a:rPr lang="es-ES" dirty="0" smtClean="0"/>
              <a:t>11:30: Rosario Márquez Macías (Universidad de Huelva)</a:t>
            </a:r>
          </a:p>
          <a:p>
            <a:pPr algn="ctr"/>
            <a:r>
              <a:rPr lang="es-ES" sz="1600" i="1" dirty="0" smtClean="0"/>
              <a:t>Eva </a:t>
            </a:r>
            <a:r>
              <a:rPr lang="es-ES" sz="1600" i="1" dirty="0" err="1" smtClean="0"/>
              <a:t>Canel</a:t>
            </a:r>
            <a:r>
              <a:rPr lang="es-ES" sz="1600" i="1" dirty="0" smtClean="0"/>
              <a:t>, una mujer viajera antes sus dos pasiones: el americanismo y la maternidad</a:t>
            </a:r>
          </a:p>
          <a:p>
            <a:pPr algn="ctr"/>
            <a:endParaRPr lang="es-ES" sz="1600" i="1" dirty="0" smtClean="0"/>
          </a:p>
          <a:p>
            <a:pPr algn="just"/>
            <a:r>
              <a:rPr lang="es-ES" dirty="0" smtClean="0"/>
              <a:t>12:30: Mª Palmira Vélez Jiménez </a:t>
            </a:r>
            <a:r>
              <a:rPr lang="es-ES" dirty="0" smtClean="0"/>
              <a:t>(Universidad </a:t>
            </a:r>
            <a:r>
              <a:rPr lang="es-ES" dirty="0" smtClean="0"/>
              <a:t>de Zaragoza)</a:t>
            </a:r>
          </a:p>
          <a:p>
            <a:pPr algn="ctr"/>
            <a:r>
              <a:rPr lang="es-ES" sz="1600" i="1" dirty="0" smtClean="0"/>
              <a:t>La lucha de mujeres latinoamericanas en tiempos de </a:t>
            </a:r>
            <a:r>
              <a:rPr lang="es-ES" sz="1600" i="1" dirty="0" smtClean="0"/>
              <a:t>dictadura</a:t>
            </a:r>
          </a:p>
          <a:p>
            <a:endParaRPr lang="es-ES" sz="1600" dirty="0" smtClean="0"/>
          </a:p>
          <a:p>
            <a:r>
              <a:rPr lang="es-ES" sz="1600" dirty="0" smtClean="0"/>
              <a:t>Debate y conclusiones</a:t>
            </a:r>
            <a:endParaRPr lang="es-ES" sz="1600" dirty="0" smtClean="0"/>
          </a:p>
          <a:p>
            <a:pPr algn="ctr"/>
            <a:r>
              <a:rPr lang="es-ES" dirty="0" smtClean="0"/>
              <a:t>Zaragoza</a:t>
            </a:r>
            <a:r>
              <a:rPr lang="es-ES" dirty="0" smtClean="0"/>
              <a:t>, 22 de noviembre de 2019</a:t>
            </a:r>
          </a:p>
          <a:p>
            <a:pPr algn="ctr"/>
            <a:r>
              <a:rPr lang="es-ES" dirty="0" smtClean="0"/>
              <a:t>Aula VII Edificio Central Filosofía y </a:t>
            </a:r>
            <a:r>
              <a:rPr lang="es-ES" dirty="0" smtClean="0"/>
              <a:t>Letras</a:t>
            </a:r>
          </a:p>
          <a:p>
            <a:pPr algn="ctr"/>
            <a:endParaRPr lang="es-ES" dirty="0" smtClean="0"/>
          </a:p>
          <a:p>
            <a:pPr algn="ctr"/>
            <a:r>
              <a:rPr lang="es-ES" sz="1200" dirty="0" smtClean="0"/>
              <a:t>Coordina: Palmira Vélez. Contacto:  </a:t>
            </a:r>
            <a:r>
              <a:rPr lang="es-ES" sz="1200" dirty="0" smtClean="0">
                <a:hlinkClick r:id="rId2"/>
              </a:rPr>
              <a:t>siem@unizar.es</a:t>
            </a:r>
            <a:r>
              <a:rPr lang="es-ES" sz="1200" dirty="0" smtClean="0"/>
              <a:t>, </a:t>
            </a:r>
            <a:r>
              <a:rPr lang="es-ES" sz="1200" dirty="0" smtClean="0">
                <a:hlinkClick r:id="rId3"/>
              </a:rPr>
              <a:t>iris@unizar.es</a:t>
            </a:r>
            <a:endParaRPr lang="es-ES" sz="1200" dirty="0" smtClean="0"/>
          </a:p>
          <a:p>
            <a:pPr algn="ctr"/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179512" y="5733256"/>
            <a:ext cx="88569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Organiza:		Patrocinan:  		</a:t>
            </a:r>
            <a:endParaRPr lang="es-ES" sz="1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214" y="5997455"/>
            <a:ext cx="587458" cy="621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e:\usuario\Desktop\4f4270a621a280ba52f2d0734fb61f1b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3428"/>
            <a:ext cx="3261997" cy="4892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972539"/>
            <a:ext cx="1631306" cy="517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5997455"/>
            <a:ext cx="1706563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34835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116</Words>
  <Application>Microsoft Office PowerPoint</Application>
  <PresentationFormat>Presentación en pantalla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iris</dc:creator>
  <cp:lastModifiedBy>usuario</cp:lastModifiedBy>
  <cp:revision>7</cp:revision>
  <dcterms:created xsi:type="dcterms:W3CDTF">2019-11-13T16:10:22Z</dcterms:created>
  <dcterms:modified xsi:type="dcterms:W3CDTF">2019-11-13T17:03:17Z</dcterms:modified>
</cp:coreProperties>
</file>