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858000" cy="9144000"/>
  <p:defaultTextStyle>
    <a:defPPr>
      <a:defRPr lang="es-ES"/>
    </a:defPPr>
    <a:lvl1pPr marL="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2368" y="6224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0" cy="324154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67112" y="1333724"/>
            <a:ext cx="2812588" cy="284527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25639" y="1333724"/>
            <a:ext cx="8263250" cy="284527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5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6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4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5639" y="7781802"/>
            <a:ext cx="5537918" cy="2200467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41781" y="7781802"/>
            <a:ext cx="5537919" cy="2200467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0" y="605602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3385067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4795801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3385067"/>
            <a:ext cx="4726631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4795801"/>
            <a:ext cx="4726631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3164530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10585767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55" indent="0">
              <a:buNone/>
              <a:defRPr sz="4500"/>
            </a:lvl2pPr>
            <a:lvl3pPr marL="1475110" indent="0">
              <a:buNone/>
              <a:defRPr sz="3900"/>
            </a:lvl3pPr>
            <a:lvl4pPr marL="2212665" indent="0">
              <a:buNone/>
              <a:defRPr sz="3200"/>
            </a:lvl4pPr>
            <a:lvl5pPr marL="2950220" indent="0">
              <a:buNone/>
              <a:defRPr sz="3200"/>
            </a:lvl5pPr>
            <a:lvl6pPr marL="3687775" indent="0">
              <a:buNone/>
              <a:defRPr sz="3200"/>
            </a:lvl6pPr>
            <a:lvl7pPr marL="4425330" indent="0">
              <a:buNone/>
              <a:defRPr sz="3200"/>
            </a:lvl7pPr>
            <a:lvl8pPr marL="5162885" indent="0">
              <a:buNone/>
              <a:defRPr sz="3200"/>
            </a:lvl8pPr>
            <a:lvl9pPr marL="5900440" indent="0">
              <a:buNone/>
              <a:defRPr sz="3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11835477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605602"/>
            <a:ext cx="9624060" cy="2520421"/>
          </a:xfrm>
          <a:prstGeom prst="rect">
            <a:avLst/>
          </a:prstGeom>
        </p:spPr>
        <p:txBody>
          <a:bodyPr vert="horz" lIns="147511" tIns="73756" rIns="147511" bIns="73756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3528591"/>
            <a:ext cx="9624060" cy="9980167"/>
          </a:xfrm>
          <a:prstGeom prst="rect">
            <a:avLst/>
          </a:prstGeom>
        </p:spPr>
        <p:txBody>
          <a:bodyPr vert="horz" lIns="147511" tIns="73756" rIns="147511" bIns="7375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14016342"/>
            <a:ext cx="2495127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07143-07BC-4208-BCCA-F7D3C9D21AF5}" type="datetimeFigureOut">
              <a:rPr lang="es-ES" smtClean="0"/>
              <a:t>09/06/15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14016342"/>
            <a:ext cx="3386243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14016342"/>
            <a:ext cx="2495127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8155F-0B3C-43D5-8D07-A584DE269C2A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1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66" indent="-553166" algn="l" defTabSz="1475110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27" indent="-460972" algn="l" defTabSz="147511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8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43" indent="-368778" algn="l" defTabSz="147511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98" indent="-368778" algn="l" defTabSz="147511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gde\Escritorio\VIC_\VIC_9\CRISTINA_doc\POWER\Semana de Inmersión\Images\fondo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10688637" cy="15124113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8192157" y="5108432"/>
            <a:ext cx="10715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700" dirty="0" smtClean="0">
                <a:solidFill>
                  <a:srgbClr val="02396C"/>
                </a:solidFill>
                <a:latin typeface="Futura Hv" pitchFamily="34" charset="0"/>
              </a:rPr>
              <a:t>5</a:t>
            </a:r>
            <a:endParaRPr lang="es-ES" sz="3700" dirty="0">
              <a:solidFill>
                <a:srgbClr val="02396C"/>
              </a:solidFill>
              <a:latin typeface="Futura Hv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19404" y="9918716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lang="es-ES" sz="2000" dirty="0" smtClean="0">
                <a:solidFill>
                  <a:srgbClr val="02396C"/>
                </a:solidFill>
                <a:latin typeface="Futura Hv" pitchFamily="34" charset="0"/>
              </a:rPr>
              <a:t>Del 15 </a:t>
            </a:r>
            <a:r>
              <a:rPr lang="es-ES" sz="2000" smtClean="0">
                <a:solidFill>
                  <a:srgbClr val="02396C"/>
                </a:solidFill>
                <a:latin typeface="Futura Hv" pitchFamily="34" charset="0"/>
              </a:rPr>
              <a:t>al 19 </a:t>
            </a:r>
            <a:r>
              <a:rPr lang="es-ES" sz="2000" dirty="0" smtClean="0">
                <a:solidFill>
                  <a:srgbClr val="02396C"/>
                </a:solidFill>
                <a:latin typeface="Futura Hv" pitchFamily="34" charset="0"/>
              </a:rPr>
              <a:t>de junio</a:t>
            </a:r>
          </a:p>
          <a:p>
            <a:pPr algn="ctr">
              <a:lnSpc>
                <a:spcPts val="2700"/>
              </a:lnSpc>
            </a:pPr>
            <a:r>
              <a:rPr lang="es-ES" sz="2000" dirty="0" smtClean="0">
                <a:solidFill>
                  <a:srgbClr val="02396C"/>
                </a:solidFill>
                <a:latin typeface="Futura Hv" pitchFamily="34" charset="0"/>
              </a:rPr>
              <a:t>Para alumnos de </a:t>
            </a:r>
          </a:p>
          <a:p>
            <a:pPr algn="ctr">
              <a:lnSpc>
                <a:spcPts val="2700"/>
              </a:lnSpc>
            </a:pPr>
            <a:r>
              <a:rPr lang="es-ES" sz="2000" dirty="0" smtClean="0">
                <a:solidFill>
                  <a:srgbClr val="02396C"/>
                </a:solidFill>
                <a:latin typeface="Futura Hv" pitchFamily="34" charset="0"/>
              </a:rPr>
              <a:t>4º de ESO y </a:t>
            </a:r>
          </a:p>
          <a:p>
            <a:pPr algn="ctr">
              <a:lnSpc>
                <a:spcPts val="2700"/>
              </a:lnSpc>
            </a:pPr>
            <a:r>
              <a:rPr lang="es-ES" sz="2000" dirty="0" smtClean="0">
                <a:solidFill>
                  <a:srgbClr val="02396C"/>
                </a:solidFill>
                <a:latin typeface="Futura Hv" pitchFamily="34" charset="0"/>
              </a:rPr>
              <a:t>1º de Bachillerato</a:t>
            </a:r>
            <a:endParaRPr lang="es-ES" sz="2000" dirty="0">
              <a:solidFill>
                <a:srgbClr val="02396C"/>
              </a:solidFill>
              <a:latin typeface="Futura Hv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Macintosh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Universidad de Zaragoza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gde</dc:creator>
  <cp:lastModifiedBy>Elisabet</cp:lastModifiedBy>
  <cp:revision>3</cp:revision>
  <dcterms:created xsi:type="dcterms:W3CDTF">2013-05-16T11:22:11Z</dcterms:created>
  <dcterms:modified xsi:type="dcterms:W3CDTF">2015-06-09T18:19:50Z</dcterms:modified>
</cp:coreProperties>
</file>