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sldIdLst>
    <p:sldId id="268" r:id="rId3"/>
  </p:sldIdLst>
  <p:sldSz cx="21602700" cy="144018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charset="0"/>
        <a:ea typeface="+mn-ea"/>
        <a:cs typeface="+mn-cs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FFFFCC"/>
    <a:srgbClr val="DDDDDD"/>
    <a:srgbClr val="EAEAEA"/>
    <a:srgbClr val="336699"/>
    <a:srgbClr val="000066"/>
    <a:srgbClr val="FF9933"/>
    <a:srgbClr val="FF9900"/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486" y="6"/>
      </p:cViewPr>
      <p:guideLst>
        <p:guide orient="horz" pos="453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838" y="4473575"/>
            <a:ext cx="18361025" cy="30876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088" y="8161338"/>
            <a:ext cx="15122525" cy="3679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5932150" y="215900"/>
            <a:ext cx="5310188" cy="54006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215900"/>
            <a:ext cx="15779750" cy="54006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0838" y="4473575"/>
            <a:ext cx="18361025" cy="308768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40088" y="8161338"/>
            <a:ext cx="15122525" cy="36798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A2C0F-07F2-4A1B-8CBA-C79D955E34F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D4D4C-454C-408F-8F73-C8118F5075C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563" y="9255125"/>
            <a:ext cx="18362612" cy="28590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563" y="6103938"/>
            <a:ext cx="18362612" cy="3151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54F93-0F07-4934-A68A-68DFE6691FF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79500" y="3360738"/>
            <a:ext cx="9645650" cy="11041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77550" y="3360738"/>
            <a:ext cx="9645650" cy="11041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63F17-8D86-4E3A-926C-91630828D51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0" y="576263"/>
            <a:ext cx="19443700" cy="24003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79500" y="3224213"/>
            <a:ext cx="9545638" cy="1343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79500" y="4567238"/>
            <a:ext cx="9545638" cy="8297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4388" y="3224213"/>
            <a:ext cx="9548812" cy="1343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4388" y="4567238"/>
            <a:ext cx="9548812" cy="8297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A9A90-0F68-4272-A240-EFDE42850C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E93BD-09F2-4365-9B7C-FAB37C727B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AD261-DEF8-4F34-8D24-29FB316AE76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0" y="573088"/>
            <a:ext cx="7107238" cy="2439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5500" y="573088"/>
            <a:ext cx="12077700" cy="122920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79500" y="3013075"/>
            <a:ext cx="7107238" cy="9852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E40AE-2684-4A69-ADDF-E683BC986D6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3863" y="10080625"/>
            <a:ext cx="1296193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3863" y="1287463"/>
            <a:ext cx="12961937" cy="86407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>
              <a:sym typeface="Arial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3863" y="11271250"/>
            <a:ext cx="12961937" cy="1690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363D3-B7D6-430B-AF80-BC8F8C85FA5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4BFB9-7CDD-4BA9-AD14-CDD573DBD2C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5662275" y="192088"/>
            <a:ext cx="4860925" cy="142097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79500" y="192088"/>
            <a:ext cx="14430375" cy="142097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FEE46-9210-41C1-87E5-B29DF965ED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6563" y="9255125"/>
            <a:ext cx="18362612" cy="28590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06563" y="6103938"/>
            <a:ext cx="18362612" cy="3151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88925" y="1512888"/>
            <a:ext cx="10364788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806113" y="1512888"/>
            <a:ext cx="10364787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0" y="576263"/>
            <a:ext cx="19443700" cy="24003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79500" y="3224213"/>
            <a:ext cx="9545638" cy="1343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79500" y="4567238"/>
            <a:ext cx="9545638" cy="8297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0974388" y="3224213"/>
            <a:ext cx="9548812" cy="1343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0974388" y="4567238"/>
            <a:ext cx="9548812" cy="82978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9500" y="573088"/>
            <a:ext cx="7107238" cy="2439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45500" y="573088"/>
            <a:ext cx="12077700" cy="122920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79500" y="3013075"/>
            <a:ext cx="7107238" cy="9852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33863" y="10080625"/>
            <a:ext cx="1296193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33863" y="1287463"/>
            <a:ext cx="12961937" cy="86407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>
              <a:sym typeface="Arial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233863" y="11271250"/>
            <a:ext cx="12961937" cy="1690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215900"/>
            <a:ext cx="21242338" cy="1296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8925" y="1512888"/>
            <a:ext cx="20881975" cy="4103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/>
  <p:txStyles>
    <p:titleStyle>
      <a:lvl1pPr marL="39688" indent="-39688" algn="r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+mj-lt"/>
          <a:ea typeface="+mj-ea"/>
          <a:cs typeface="+mj-cs"/>
          <a:sym typeface="Arial" charset="0"/>
        </a:defRPr>
      </a:lvl1pPr>
      <a:lvl2pPr marL="39688" indent="-39688" algn="r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2pPr>
      <a:lvl3pPr marL="39688" indent="-39688" algn="r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3pPr>
      <a:lvl4pPr marL="39688" indent="-39688" algn="r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4pPr>
      <a:lvl5pPr marL="39688" indent="-39688" algn="r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5pPr>
      <a:lvl6pPr marL="496888" algn="r" rtl="0" fontAlgn="base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6pPr>
      <a:lvl7pPr marL="954088" algn="r" rtl="0" fontAlgn="base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7pPr>
      <a:lvl8pPr marL="1411288" algn="r" rtl="0" fontAlgn="base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8pPr>
      <a:lvl9pPr marL="1868488" algn="r" rtl="0" fontAlgn="base">
        <a:spcBef>
          <a:spcPct val="0"/>
        </a:spcBef>
        <a:spcAft>
          <a:spcPct val="0"/>
        </a:spcAft>
        <a:defRPr sz="41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9pPr>
    </p:titleStyle>
    <p:bodyStyle>
      <a:lvl1pPr marL="39688" indent="-39688" algn="r" rtl="0" eaLnBrk="0" fontAlgn="base" hangingPunct="0">
        <a:spcBef>
          <a:spcPts val="700"/>
        </a:spcBef>
        <a:spcAft>
          <a:spcPct val="0"/>
        </a:spcAft>
        <a:defRPr sz="3200" b="1">
          <a:solidFill>
            <a:srgbClr val="FDFEC6"/>
          </a:solidFill>
          <a:latin typeface="+mn-lt"/>
          <a:ea typeface="+mn-ea"/>
          <a:cs typeface="+mn-cs"/>
          <a:sym typeface="Arial" charset="0"/>
        </a:defRPr>
      </a:lvl1pPr>
      <a:lvl2pPr marL="1017588" indent="-560388" algn="ctr" rtl="0" eaLnBrk="0" fontAlgn="base" hangingPunct="0">
        <a:spcBef>
          <a:spcPts val="1400"/>
        </a:spcBef>
        <a:spcAft>
          <a:spcPct val="0"/>
        </a:spcAft>
        <a:defRPr sz="63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2pPr>
      <a:lvl3pPr marL="2046288" indent="-1131888" algn="ctr" rtl="0" eaLnBrk="0" fontAlgn="base" hangingPunct="0">
        <a:spcBef>
          <a:spcPts val="1200"/>
        </a:spcBef>
        <a:spcAft>
          <a:spcPct val="0"/>
        </a:spcAft>
        <a:defRPr sz="54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3pPr>
      <a:lvl4pPr marL="3074988" indent="-1703388" algn="ctr" rtl="0" eaLnBrk="0" fontAlgn="base" hangingPunct="0">
        <a:spcBef>
          <a:spcPts val="1000"/>
        </a:spcBef>
        <a:spcAft>
          <a:spcPct val="0"/>
        </a:spcAft>
        <a:defRPr sz="45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4pPr>
      <a:lvl5pPr marL="4103688" indent="-2274888" algn="ctr" rtl="0" eaLnBrk="0" fontAlgn="base" hangingPunct="0">
        <a:spcBef>
          <a:spcPts val="1000"/>
        </a:spcBef>
        <a:spcAft>
          <a:spcPct val="0"/>
        </a:spcAft>
        <a:defRPr sz="45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5pPr>
      <a:lvl6pPr marL="4560888" algn="ctr" rtl="0" fontAlgn="base">
        <a:spcBef>
          <a:spcPts val="1000"/>
        </a:spcBef>
        <a:spcAft>
          <a:spcPct val="0"/>
        </a:spcAft>
        <a:defRPr sz="45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6pPr>
      <a:lvl7pPr marL="5018088" algn="ctr" rtl="0" fontAlgn="base">
        <a:spcBef>
          <a:spcPts val="1000"/>
        </a:spcBef>
        <a:spcAft>
          <a:spcPct val="0"/>
        </a:spcAft>
        <a:defRPr sz="45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7pPr>
      <a:lvl8pPr marL="5475288" algn="ctr" rtl="0" fontAlgn="base">
        <a:spcBef>
          <a:spcPts val="1000"/>
        </a:spcBef>
        <a:spcAft>
          <a:spcPct val="0"/>
        </a:spcAft>
        <a:defRPr sz="45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8pPr>
      <a:lvl9pPr marL="5932488" algn="ctr" rtl="0" fontAlgn="base">
        <a:spcBef>
          <a:spcPts val="1000"/>
        </a:spcBef>
        <a:spcAft>
          <a:spcPct val="0"/>
        </a:spcAft>
        <a:defRPr sz="45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192088"/>
            <a:ext cx="19443700" cy="3168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01600" tIns="101600" rIns="205740" bIns="1016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0" y="3360738"/>
            <a:ext cx="19443700" cy="11041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01600" tIns="101600" rIns="205740" bIns="1016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Arial" charset="0"/>
              </a:rPr>
              <a:t>Click to edit Master text styles</a:t>
            </a:r>
          </a:p>
          <a:p>
            <a:pPr lvl="1"/>
            <a:r>
              <a:rPr lang="en-US" smtClean="0">
                <a:sym typeface="Arial" charset="0"/>
              </a:rPr>
              <a:t>Second level</a:t>
            </a:r>
          </a:p>
          <a:p>
            <a:pPr lvl="2"/>
            <a:r>
              <a:rPr lang="en-US" smtClean="0">
                <a:sym typeface="Arial" charset="0"/>
              </a:rPr>
              <a:t>Third level</a:t>
            </a:r>
          </a:p>
          <a:p>
            <a:pPr lvl="3"/>
            <a:r>
              <a:rPr lang="en-US" smtClean="0">
                <a:sym typeface="Arial" charset="0"/>
              </a:rPr>
              <a:t>Fourth level</a:t>
            </a:r>
          </a:p>
          <a:p>
            <a:pPr lvl="4"/>
            <a:r>
              <a:rPr lang="en-US" smtClean="0">
                <a:sym typeface="Arial" charset="0"/>
              </a:rPr>
              <a:t>Fifth level</a:t>
            </a:r>
          </a:p>
        </p:txBody>
      </p:sp>
      <p:sp>
        <p:nvSpPr>
          <p:cNvPr id="2052" name="Rectangle 3"/>
          <p:cNvSpPr>
            <a:spLocks/>
          </p:cNvSpPr>
          <p:nvPr/>
        </p:nvSpPr>
        <p:spPr bwMode="auto">
          <a:xfrm>
            <a:off x="7378700" y="13114338"/>
            <a:ext cx="6858000" cy="160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1600" tIns="101600" rIns="205740" bIns="101600"/>
          <a:lstStyle/>
          <a:p>
            <a:pPr marL="1588"/>
            <a:r>
              <a:rPr lang="en-US" sz="3200">
                <a:solidFill>
                  <a:schemeClr val="tx1"/>
                </a:solidFill>
                <a:cs typeface="Arial" charset="0"/>
              </a:rPr>
              <a:t>IV Jornadas de Innovación e Investigación Educativa - 2010, Universidad de Zaragoza</a:t>
            </a:r>
          </a:p>
        </p:txBody>
      </p:sp>
      <p:sp>
        <p:nvSpPr>
          <p:cNvPr id="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7667288" y="13114338"/>
            <a:ext cx="668337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3200" smtClean="0">
                <a:solidFill>
                  <a:schemeClr val="tx1"/>
                </a:solidFill>
                <a:latin typeface="+mn-lt"/>
                <a:cs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+mn-lt"/>
              </a:defRPr>
            </a:lvl2pPr>
            <a:lvl3pPr>
              <a:defRPr sz="1200">
                <a:solidFill>
                  <a:schemeClr val="tx1"/>
                </a:solidFill>
                <a:latin typeface="+mn-lt"/>
              </a:defRPr>
            </a:lvl3pPr>
            <a:lvl4pPr>
              <a:defRPr sz="1200">
                <a:solidFill>
                  <a:schemeClr val="tx1"/>
                </a:solidFill>
                <a:latin typeface="+mn-lt"/>
              </a:defRPr>
            </a:lvl4pPr>
            <a:lvl5pPr>
              <a:defRPr sz="1200">
                <a:solidFill>
                  <a:schemeClr val="tx1"/>
                </a:solidFill>
                <a:latin typeface="+mn-lt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fld id="{F54083E5-15FE-4407-87C8-FB8D7194FE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/>
  <p:hf hdr="0" ftr="0" dt="0"/>
  <p:txStyles>
    <p:titleStyle>
      <a:lvl1pPr marL="1588" indent="-1588" algn="ctr" rtl="0" eaLnBrk="0" fontAlgn="base" hangingPunct="0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1588" indent="-1588" algn="ctr" rtl="0" eaLnBrk="0" fontAlgn="base" hangingPunct="0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2pPr>
      <a:lvl3pPr marL="1588" indent="-1588" algn="ctr" rtl="0" eaLnBrk="0" fontAlgn="base" hangingPunct="0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3pPr>
      <a:lvl4pPr marL="1588" indent="-1588" algn="ctr" rtl="0" eaLnBrk="0" fontAlgn="base" hangingPunct="0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4pPr>
      <a:lvl5pPr marL="1588" indent="-1588" algn="ctr" rtl="0" eaLnBrk="0" fontAlgn="base" hangingPunct="0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5pPr>
      <a:lvl6pPr marL="458788" algn="ctr" rtl="0" fontAlgn="base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915988" algn="ctr" rtl="0" fontAlgn="base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373188" algn="ctr" rtl="0" fontAlgn="base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830388" algn="ctr" rtl="0" fontAlgn="base">
        <a:spcBef>
          <a:spcPct val="0"/>
        </a:spcBef>
        <a:spcAft>
          <a:spcPct val="0"/>
        </a:spcAft>
        <a:defRPr sz="99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773113" indent="-771525" algn="l" rtl="0" eaLnBrk="0" fontAlgn="base" hangingPunct="0">
        <a:spcBef>
          <a:spcPts val="1600"/>
        </a:spcBef>
        <a:spcAft>
          <a:spcPct val="0"/>
        </a:spcAft>
        <a:buSzPct val="100000"/>
        <a:buFont typeface="Arial" charset="0"/>
        <a:buChar char="•"/>
        <a:defRPr sz="72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1673225" indent="-642938" algn="l" rtl="0" eaLnBrk="0" fontAlgn="base" hangingPunct="0">
        <a:spcBef>
          <a:spcPts val="1400"/>
        </a:spcBef>
        <a:spcAft>
          <a:spcPct val="0"/>
        </a:spcAft>
        <a:buSzPct val="100000"/>
        <a:buFont typeface="Arial" charset="0"/>
        <a:buChar char="–"/>
        <a:defRPr sz="63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2pPr>
      <a:lvl3pPr marL="2573338" indent="-514350" algn="l" rtl="0" eaLnBrk="0" fontAlgn="base" hangingPunct="0">
        <a:spcBef>
          <a:spcPts val="1200"/>
        </a:spcBef>
        <a:spcAft>
          <a:spcPct val="0"/>
        </a:spcAft>
        <a:buSzPct val="100000"/>
        <a:buFont typeface="Arial" charset="0"/>
        <a:buChar char="•"/>
        <a:defRPr sz="54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3pPr>
      <a:lvl4pPr marL="3602038" indent="-514350" algn="l" rtl="0" eaLnBrk="0" fontAlgn="base" hangingPunct="0">
        <a:spcBef>
          <a:spcPts val="1000"/>
        </a:spcBef>
        <a:spcAft>
          <a:spcPct val="0"/>
        </a:spcAft>
        <a:buSzPct val="100000"/>
        <a:buFont typeface="Arial" charset="0"/>
        <a:buChar char="–"/>
        <a:defRPr sz="45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4pPr>
      <a:lvl5pPr marL="4630738" indent="-514350" algn="l" rtl="0" eaLnBrk="0" fontAlgn="base" hangingPunct="0">
        <a:spcBef>
          <a:spcPts val="1000"/>
        </a:spcBef>
        <a:spcAft>
          <a:spcPct val="0"/>
        </a:spcAft>
        <a:buSzPct val="100000"/>
        <a:buFont typeface="Arial" charset="0"/>
        <a:buChar char="»"/>
        <a:defRPr sz="45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5pPr>
      <a:lvl6pPr marL="5087938" indent="-514350" algn="l" rtl="0" fontAlgn="base">
        <a:spcBef>
          <a:spcPts val="1000"/>
        </a:spcBef>
        <a:spcAft>
          <a:spcPct val="0"/>
        </a:spcAft>
        <a:buSzPct val="100000"/>
        <a:buFont typeface="Arial" charset="0"/>
        <a:buChar char="»"/>
        <a:defRPr sz="45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5545138" indent="-514350" algn="l" rtl="0" fontAlgn="base">
        <a:spcBef>
          <a:spcPts val="1000"/>
        </a:spcBef>
        <a:spcAft>
          <a:spcPct val="0"/>
        </a:spcAft>
        <a:buSzPct val="100000"/>
        <a:buFont typeface="Arial" charset="0"/>
        <a:buChar char="»"/>
        <a:defRPr sz="45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6002338" indent="-514350" algn="l" rtl="0" fontAlgn="base">
        <a:spcBef>
          <a:spcPts val="1000"/>
        </a:spcBef>
        <a:spcAft>
          <a:spcPct val="0"/>
        </a:spcAft>
        <a:buSzPct val="100000"/>
        <a:buFont typeface="Arial" charset="0"/>
        <a:buChar char="»"/>
        <a:defRPr sz="45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6459538" indent="-514350" algn="l" rtl="0" fontAlgn="base">
        <a:spcBef>
          <a:spcPts val="1000"/>
        </a:spcBef>
        <a:spcAft>
          <a:spcPct val="0"/>
        </a:spcAft>
        <a:buSzPct val="100000"/>
        <a:buFont typeface="Arial" charset="0"/>
        <a:buChar char="»"/>
        <a:defRPr sz="45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105"/>
          <p:cNvSpPr>
            <a:spLocks noChangeArrowheads="1"/>
          </p:cNvSpPr>
          <p:nvPr/>
        </p:nvSpPr>
        <p:spPr bwMode="auto">
          <a:xfrm>
            <a:off x="504825" y="3114005"/>
            <a:ext cx="7175500" cy="1998663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0"/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49995" tIns="24998" rIns="49995" bIns="24998" anchor="ctr"/>
          <a:lstStyle/>
          <a:p>
            <a:pPr algn="l" defTabSz="2057400"/>
            <a:r>
              <a:rPr lang="es-ES" sz="41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Resumen</a:t>
            </a:r>
            <a:r>
              <a:rPr lang="es-ES" sz="41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</a:t>
            </a:r>
            <a:endParaRPr lang="es-ES" sz="4100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198" name="Rectangle 107"/>
          <p:cNvSpPr>
            <a:spLocks noChangeArrowheads="1"/>
          </p:cNvSpPr>
          <p:nvPr/>
        </p:nvSpPr>
        <p:spPr bwMode="auto">
          <a:xfrm>
            <a:off x="8064500" y="2952750"/>
            <a:ext cx="7273354" cy="655240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49995" tIns="24998" rIns="49995" bIns="24998" anchor="ctr"/>
          <a:lstStyle/>
          <a:p>
            <a:pPr defTabSz="428625"/>
            <a:r>
              <a:rPr lang="es-ES" sz="41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Metodología o</a:t>
            </a:r>
          </a:p>
          <a:p>
            <a:pPr defTabSz="428625"/>
            <a:r>
              <a:rPr lang="es-ES" sz="41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procedimiento de </a:t>
            </a:r>
          </a:p>
          <a:p>
            <a:pPr defTabSz="428625"/>
            <a:r>
              <a:rPr lang="es-ES" sz="41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la experiencia</a:t>
            </a:r>
            <a:endParaRPr lang="es-ES" sz="4100" b="1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199" name="Rectangle 108"/>
          <p:cNvSpPr>
            <a:spLocks noChangeArrowheads="1"/>
          </p:cNvSpPr>
          <p:nvPr/>
        </p:nvSpPr>
        <p:spPr bwMode="auto">
          <a:xfrm>
            <a:off x="539750" y="5287963"/>
            <a:ext cx="7175500" cy="42005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49995" tIns="24998" rIns="49995" bIns="24998" anchor="ctr"/>
          <a:lstStyle/>
          <a:p>
            <a:pPr algn="l" defTabSz="2057400"/>
            <a:r>
              <a:rPr lang="es-ES" sz="41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Introducción </a:t>
            </a:r>
          </a:p>
          <a:p>
            <a:pPr algn="l" defTabSz="2057400"/>
            <a:r>
              <a:rPr lang="es-ES" sz="410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(el color -o sin color- de fondo </a:t>
            </a:r>
          </a:p>
          <a:p>
            <a:pPr algn="l" defTabSz="2057400"/>
            <a:r>
              <a:rPr lang="es-ES" sz="410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de cada apartado es a </a:t>
            </a:r>
          </a:p>
          <a:p>
            <a:pPr algn="l" defTabSz="2057400"/>
            <a:r>
              <a:rPr lang="es-ES" sz="410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elección del /de los autor/es)  </a:t>
            </a:r>
            <a:endParaRPr lang="es-ES" sz="4100" b="1" dirty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204" name="Rectangle 114"/>
          <p:cNvSpPr>
            <a:spLocks noChangeArrowheads="1"/>
          </p:cNvSpPr>
          <p:nvPr/>
        </p:nvSpPr>
        <p:spPr bwMode="auto">
          <a:xfrm>
            <a:off x="7200950" y="10009212"/>
            <a:ext cx="13898090" cy="2808288"/>
          </a:xfrm>
          <a:prstGeom prst="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49995" tIns="24998" rIns="49995" bIns="24998" anchor="ctr"/>
          <a:lstStyle/>
          <a:p>
            <a:pPr algn="l" defTabSz="428625"/>
            <a:r>
              <a:rPr lang="es-ES" sz="4100" b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Conclusiones</a:t>
            </a:r>
            <a:endParaRPr lang="es-ES" sz="4100" b="1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1527" name="Rectangle 1"/>
          <p:cNvSpPr>
            <a:spLocks/>
          </p:cNvSpPr>
          <p:nvPr/>
        </p:nvSpPr>
        <p:spPr bwMode="auto">
          <a:xfrm>
            <a:off x="0" y="13538200"/>
            <a:ext cx="21602700" cy="863600"/>
          </a:xfrm>
          <a:prstGeom prst="rect">
            <a:avLst/>
          </a:prstGeom>
          <a:solidFill>
            <a:srgbClr val="0000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/>
            <a:endParaRPr lang="es-ES"/>
          </a:p>
        </p:txBody>
      </p:sp>
      <p:sp>
        <p:nvSpPr>
          <p:cNvPr id="21532" name="Rectangle 3"/>
          <p:cNvSpPr>
            <a:spLocks/>
          </p:cNvSpPr>
          <p:nvPr/>
        </p:nvSpPr>
        <p:spPr bwMode="auto">
          <a:xfrm>
            <a:off x="0" y="0"/>
            <a:ext cx="21615400" cy="2808288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/>
            <a:endParaRPr lang="es-ES"/>
          </a:p>
        </p:txBody>
      </p:sp>
      <p:sp>
        <p:nvSpPr>
          <p:cNvPr id="21533" name="Rectangle 5"/>
          <p:cNvSpPr>
            <a:spLocks/>
          </p:cNvSpPr>
          <p:nvPr/>
        </p:nvSpPr>
        <p:spPr bwMode="auto">
          <a:xfrm>
            <a:off x="10153650" y="2232025"/>
            <a:ext cx="10820400" cy="49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/>
          <a:lstStyle/>
          <a:p>
            <a:pPr marL="39688" algn="r">
              <a:spcBef>
                <a:spcPts val="638"/>
              </a:spcBef>
            </a:pPr>
            <a:r>
              <a:rPr lang="en-US" sz="2800" dirty="0" err="1" smtClean="0">
                <a:solidFill>
                  <a:schemeClr val="accent2"/>
                </a:solidFill>
                <a:cs typeface="Arial" charset="0"/>
              </a:rPr>
              <a:t>Institución</a:t>
            </a:r>
            <a:r>
              <a:rPr lang="en-US" sz="2800" dirty="0" smtClean="0">
                <a:solidFill>
                  <a:schemeClr val="accent2"/>
                </a:solidFill>
                <a:cs typeface="Arial" charset="0"/>
              </a:rPr>
              <a:t>/Universidad/Centro ( </a:t>
            </a:r>
            <a:r>
              <a:rPr lang="en-US" sz="2800" dirty="0">
                <a:solidFill>
                  <a:schemeClr val="accent2"/>
                </a:solidFill>
                <a:cs typeface="Arial" charset="0"/>
              </a:rPr>
              <a:t>Arial, 26 </a:t>
            </a:r>
            <a:r>
              <a:rPr lang="en-US" sz="2800" dirty="0" err="1">
                <a:solidFill>
                  <a:schemeClr val="accent2"/>
                </a:solidFill>
                <a:cs typeface="Arial" charset="0"/>
              </a:rPr>
              <a:t>puntos</a:t>
            </a:r>
            <a:r>
              <a:rPr lang="en-US" sz="2800" dirty="0">
                <a:solidFill>
                  <a:schemeClr val="accent2"/>
                </a:solidFill>
                <a:cs typeface="Arial" charset="0"/>
              </a:rPr>
              <a:t>)</a:t>
            </a:r>
          </a:p>
        </p:txBody>
      </p:sp>
      <p:sp>
        <p:nvSpPr>
          <p:cNvPr id="21534" name="Rectangle 6"/>
          <p:cNvSpPr>
            <a:spLocks noChangeArrowheads="1"/>
          </p:cNvSpPr>
          <p:nvPr/>
        </p:nvSpPr>
        <p:spPr bwMode="auto">
          <a:xfrm>
            <a:off x="0" y="0"/>
            <a:ext cx="21097875" cy="1296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50800" tIns="50800" rIns="132080" bIns="50800" anchor="ctr"/>
          <a:lstStyle/>
          <a:p>
            <a:pPr marL="39688"/>
            <a:r>
              <a:rPr lang="en-US" sz="4100" b="1">
                <a:solidFill>
                  <a:schemeClr val="accent2"/>
                </a:solidFill>
              </a:rPr>
              <a:t>Título del trabajo (Arial, 41 puntos, negrita)</a:t>
            </a:r>
          </a:p>
        </p:txBody>
      </p:sp>
      <p:sp>
        <p:nvSpPr>
          <p:cNvPr id="21535" name="Rectangle 7"/>
          <p:cNvSpPr>
            <a:spLocks noChangeArrowheads="1"/>
          </p:cNvSpPr>
          <p:nvPr/>
        </p:nvSpPr>
        <p:spPr bwMode="auto">
          <a:xfrm>
            <a:off x="144463" y="1368425"/>
            <a:ext cx="20810537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0800" tIns="50800" rIns="132080" bIns="50800"/>
          <a:lstStyle/>
          <a:p>
            <a:pPr marL="39688" algn="r">
              <a:lnSpc>
                <a:spcPct val="90000"/>
              </a:lnSpc>
              <a:spcBef>
                <a:spcPts val="700"/>
              </a:spcBef>
            </a:pPr>
            <a:r>
              <a:rPr lang="en-US" sz="3200" b="1" dirty="0" err="1">
                <a:solidFill>
                  <a:schemeClr val="accent2"/>
                </a:solidFill>
              </a:rPr>
              <a:t>Relación</a:t>
            </a:r>
            <a:r>
              <a:rPr lang="en-US" sz="3200" b="1" dirty="0">
                <a:solidFill>
                  <a:schemeClr val="accent2"/>
                </a:solidFill>
              </a:rPr>
              <a:t> de </a:t>
            </a:r>
            <a:r>
              <a:rPr lang="en-US" sz="3200" b="1" dirty="0" err="1">
                <a:solidFill>
                  <a:schemeClr val="accent2"/>
                </a:solidFill>
              </a:rPr>
              <a:t>autores</a:t>
            </a:r>
            <a:r>
              <a:rPr lang="en-US" sz="3200" b="1" dirty="0">
                <a:solidFill>
                  <a:schemeClr val="accent2"/>
                </a:solidFill>
              </a:rPr>
              <a:t>: </a:t>
            </a:r>
            <a:r>
              <a:rPr lang="en-US" sz="3200" b="1" dirty="0" err="1">
                <a:solidFill>
                  <a:schemeClr val="accent2"/>
                </a:solidFill>
              </a:rPr>
              <a:t>Nombre</a:t>
            </a:r>
            <a:r>
              <a:rPr lang="en-US" sz="3200" b="1" dirty="0">
                <a:solidFill>
                  <a:schemeClr val="accent2"/>
                </a:solidFill>
              </a:rPr>
              <a:t> Apellido1, </a:t>
            </a:r>
            <a:r>
              <a:rPr lang="en-US" sz="3200" b="1" dirty="0" err="1">
                <a:solidFill>
                  <a:schemeClr val="accent2"/>
                </a:solidFill>
              </a:rPr>
              <a:t>Nombre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</a:rPr>
              <a:t>Apellido2,...(</a:t>
            </a:r>
            <a:r>
              <a:rPr lang="en-US" sz="3200" b="1" dirty="0">
                <a:solidFill>
                  <a:schemeClr val="accent2"/>
                </a:solidFill>
              </a:rPr>
              <a:t>Arial, 32 </a:t>
            </a:r>
            <a:r>
              <a:rPr lang="en-US" sz="3200" b="1" dirty="0" err="1">
                <a:solidFill>
                  <a:schemeClr val="accent2"/>
                </a:solidFill>
              </a:rPr>
              <a:t>puntos</a:t>
            </a:r>
            <a:r>
              <a:rPr lang="en-US" sz="3200" b="1" dirty="0">
                <a:solidFill>
                  <a:schemeClr val="accent2"/>
                </a:solidFill>
              </a:rPr>
              <a:t>, </a:t>
            </a:r>
            <a:r>
              <a:rPr lang="en-US" sz="3200" b="1" dirty="0" err="1">
                <a:solidFill>
                  <a:schemeClr val="accent2"/>
                </a:solidFill>
              </a:rPr>
              <a:t>negrita</a:t>
            </a:r>
            <a:r>
              <a:rPr lang="en-US" sz="3200" b="1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6" name="Rectangle 2"/>
          <p:cNvSpPr>
            <a:spLocks/>
          </p:cNvSpPr>
          <p:nvPr/>
        </p:nvSpPr>
        <p:spPr bwMode="auto">
          <a:xfrm>
            <a:off x="4824686" y="13753628"/>
            <a:ext cx="16789400" cy="54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01600" tIns="101600" rIns="205740" bIns="101600"/>
          <a:lstStyle/>
          <a:p>
            <a:pPr marL="1588" algn="r"/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IV </a:t>
            </a:r>
            <a:r>
              <a:rPr lang="en-US" sz="2400" b="1" dirty="0" err="1" smtClean="0">
                <a:solidFill>
                  <a:srgbClr val="FFFFFF"/>
                </a:solidFill>
                <a:cs typeface="Arial" charset="0"/>
              </a:rPr>
              <a:t>Jornadas</a:t>
            </a: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 de </a:t>
            </a:r>
            <a:r>
              <a:rPr lang="en-US" sz="2400" b="1" dirty="0" err="1" smtClean="0">
                <a:solidFill>
                  <a:srgbClr val="FFFFFF"/>
                </a:solidFill>
                <a:cs typeface="Arial" charset="0"/>
              </a:rPr>
              <a:t>Aprendizaje-Servicio</a:t>
            </a: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, </a:t>
            </a:r>
            <a:r>
              <a:rPr lang="en-US" sz="2400" b="1" dirty="0" err="1">
                <a:solidFill>
                  <a:srgbClr val="FFFFFF"/>
                </a:solidFill>
                <a:cs typeface="Arial" charset="0"/>
              </a:rPr>
              <a:t>Facultad</a:t>
            </a: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 de </a:t>
            </a:r>
            <a:r>
              <a:rPr lang="en-US" sz="2400" b="1" dirty="0" err="1">
                <a:solidFill>
                  <a:srgbClr val="FFFFFF"/>
                </a:solidFill>
                <a:cs typeface="Arial" charset="0"/>
              </a:rPr>
              <a:t>Educación</a:t>
            </a:r>
            <a:r>
              <a:rPr lang="en-US" sz="2400" b="1" dirty="0">
                <a:solidFill>
                  <a:srgbClr val="FFFFFF"/>
                </a:solidFill>
                <a:cs typeface="Arial" charset="0"/>
              </a:rPr>
              <a:t>, Universidad de Zaragoza</a:t>
            </a:r>
          </a:p>
        </p:txBody>
      </p:sp>
      <p:pic>
        <p:nvPicPr>
          <p:cNvPr id="27" name="26 Imagen" descr="255220_fcc6542d8f_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60390" y="10009212"/>
            <a:ext cx="3600400" cy="2700300"/>
          </a:xfrm>
          <a:prstGeom prst="rect">
            <a:avLst/>
          </a:prstGeom>
        </p:spPr>
      </p:pic>
      <p:sp>
        <p:nvSpPr>
          <p:cNvPr id="28" name="Text Box 118"/>
          <p:cNvSpPr txBox="1">
            <a:spLocks noChangeArrowheads="1"/>
          </p:cNvSpPr>
          <p:nvPr/>
        </p:nvSpPr>
        <p:spPr bwMode="auto">
          <a:xfrm>
            <a:off x="2448422" y="12745516"/>
            <a:ext cx="2518936" cy="481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995" tIns="24998" rIns="49995" bIns="24998">
            <a:spAutoFit/>
          </a:bodyPr>
          <a:lstStyle/>
          <a:p>
            <a:pPr algn="l" defTabSz="428625"/>
            <a:r>
              <a:rPr lang="en-US" sz="2800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Imagen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 o </a:t>
            </a:r>
            <a:r>
              <a:rPr lang="en-US" sz="2800" dirty="0" err="1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gráfico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9" name="Rectangle 108"/>
          <p:cNvSpPr>
            <a:spLocks noChangeArrowheads="1"/>
          </p:cNvSpPr>
          <p:nvPr/>
        </p:nvSpPr>
        <p:spPr bwMode="auto">
          <a:xfrm>
            <a:off x="15553878" y="3024436"/>
            <a:ext cx="5591324" cy="6480720"/>
          </a:xfrm>
          <a:prstGeom prst="rect">
            <a:avLst/>
          </a:prstGeom>
          <a:solidFill>
            <a:srgbClr val="CCFF99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49995" tIns="24998" rIns="49995" bIns="24998" anchor="ctr"/>
          <a:lstStyle/>
          <a:p>
            <a:pPr algn="l" defTabSz="2057400"/>
            <a:r>
              <a:rPr lang="es-ES" sz="4100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Propuestas de futuro</a:t>
            </a:r>
            <a:endParaRPr lang="es-ES" sz="4100" b="1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Arial"/>
        <a:ea typeface="ヒラギノ角ゴ ProN W6"/>
        <a:cs typeface="ヒラギノ角ゴ ProN W6"/>
      </a:majorFont>
      <a:minorFont>
        <a:latin typeface="Arial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Pages>0</Pages>
  <Words>85</Words>
  <Characters>0</Characters>
  <Application>Microsoft Office PowerPoint</Application>
  <PresentationFormat>Personalizado</PresentationFormat>
  <Lines>0</Lines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Title &amp; Subtitle</vt:lpstr>
      <vt:lpstr>Diseño predeterminado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Pilar Arranz</dc:creator>
  <cp:lastModifiedBy>Pilar Arranz</cp:lastModifiedBy>
  <cp:revision>37</cp:revision>
  <dcterms:modified xsi:type="dcterms:W3CDTF">2015-04-27T10:41:39Z</dcterms:modified>
</cp:coreProperties>
</file>