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D1EDAB-3F0C-4FB2-B7AA-D2350EFEA8D6}" type="datetimeFigureOut">
              <a:rPr lang="es-ES" smtClean="0"/>
              <a:t>04/05/2014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7A3D3B8-C7CD-4D43-9ADB-BBE0FBDDCDDB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707904" y="764704"/>
            <a:ext cx="5112568" cy="4824536"/>
          </a:xfrm>
        </p:spPr>
        <p:txBody>
          <a:bodyPr>
            <a:normAutofit fontScale="90000"/>
          </a:bodyPr>
          <a:lstStyle/>
          <a:p>
            <a:r>
              <a:rPr lang="es-ES" sz="49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Conferencia: </a:t>
            </a:r>
            <a:r>
              <a:rPr lang="es-E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“Protesta social y políticas sociales”</a:t>
            </a:r>
            <a:r>
              <a:rPr lang="es-E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/>
            </a:r>
            <a:br>
              <a:rPr lang="es-E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8 de mayo, 12:00</a:t>
            </a:r>
            <a:br>
              <a:rPr lang="es-E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s-ES" sz="320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Sala de juntas, Facultad de Derecho</a:t>
            </a:r>
            <a:endParaRPr lang="es-E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43944" y="5949280"/>
            <a:ext cx="6800056" cy="908720"/>
          </a:xfrm>
        </p:spPr>
        <p:txBody>
          <a:bodyPr>
            <a:normAutofit/>
          </a:bodyPr>
          <a:lstStyle/>
          <a:p>
            <a:r>
              <a:rPr lang="es-ES" sz="3600" b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ROBERTO GARGARELLA (UBA)</a:t>
            </a:r>
            <a:endParaRPr lang="es-ES" sz="3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3 Imagen" descr="descarg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764704"/>
            <a:ext cx="3227945" cy="468052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Intermedi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</TotalTime>
  <Words>14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Intermedio</vt:lpstr>
      <vt:lpstr>Conferencia: “Protesta social y políticas sociales”  8 de mayo, 12:00 Sala de juntas, Facultad de Derecho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Conferencia: “Protesta social y políticas sociales”  8 de mayo, 12:00 Sala de juntas, Facultad de Derecho</dc:title>
  <dc:creator>María José Bernuz</dc:creator>
  <cp:lastModifiedBy>María José Bernuz</cp:lastModifiedBy>
  <cp:revision>2</cp:revision>
  <dcterms:created xsi:type="dcterms:W3CDTF">2014-05-04T16:30:26Z</dcterms:created>
  <dcterms:modified xsi:type="dcterms:W3CDTF">2014-05-04T16:43:05Z</dcterms:modified>
</cp:coreProperties>
</file>